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803" r:id="rId2"/>
  </p:sldMasterIdLst>
  <p:notesMasterIdLst>
    <p:notesMasterId r:id="rId29"/>
  </p:notesMasterIdLst>
  <p:sldIdLst>
    <p:sldId id="256" r:id="rId3"/>
    <p:sldId id="286" r:id="rId4"/>
    <p:sldId id="287" r:id="rId5"/>
    <p:sldId id="309" r:id="rId6"/>
    <p:sldId id="263" r:id="rId7"/>
    <p:sldId id="301" r:id="rId8"/>
    <p:sldId id="304" r:id="rId9"/>
    <p:sldId id="305" r:id="rId10"/>
    <p:sldId id="292" r:id="rId11"/>
    <p:sldId id="288" r:id="rId12"/>
    <p:sldId id="297" r:id="rId13"/>
    <p:sldId id="300" r:id="rId14"/>
    <p:sldId id="298" r:id="rId15"/>
    <p:sldId id="299" r:id="rId16"/>
    <p:sldId id="303" r:id="rId17"/>
    <p:sldId id="302" r:id="rId18"/>
    <p:sldId id="306" r:id="rId19"/>
    <p:sldId id="294" r:id="rId20"/>
    <p:sldId id="293" r:id="rId21"/>
    <p:sldId id="290" r:id="rId22"/>
    <p:sldId id="296" r:id="rId23"/>
    <p:sldId id="307" r:id="rId24"/>
    <p:sldId id="295" r:id="rId25"/>
    <p:sldId id="285" r:id="rId26"/>
    <p:sldId id="31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D791F-F628-4128-9413-E781C0C80DB7}" v="87" dt="2024-08-14T05:28:19.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1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nyshree bose" userId="10115ef027608ec0" providerId="LiveId" clId="{216D791F-F628-4128-9413-E781C0C80DB7}"/>
    <pc:docChg chg="undo redo custSel addSld delSld modSld sldOrd delMainMaster modMainMaster">
      <pc:chgData name="bonyshree bose" userId="10115ef027608ec0" providerId="LiveId" clId="{216D791F-F628-4128-9413-E781C0C80DB7}" dt="2024-08-14T05:43:49.951" v="5795" actId="20577"/>
      <pc:docMkLst>
        <pc:docMk/>
      </pc:docMkLst>
      <pc:sldChg chg="addSp delSp modSp mod modTransition setBg delDesignElem">
        <pc:chgData name="bonyshree bose" userId="10115ef027608ec0" providerId="LiveId" clId="{216D791F-F628-4128-9413-E781C0C80DB7}" dt="2024-08-14T04:46:13.526" v="4555" actId="26606"/>
        <pc:sldMkLst>
          <pc:docMk/>
          <pc:sldMk cId="2512791515" sldId="256"/>
        </pc:sldMkLst>
        <pc:spChg chg="mod">
          <ac:chgData name="bonyshree bose" userId="10115ef027608ec0" providerId="LiveId" clId="{216D791F-F628-4128-9413-E781C0C80DB7}" dt="2024-08-14T04:46:13.526" v="4555" actId="26606"/>
          <ac:spMkLst>
            <pc:docMk/>
            <pc:sldMk cId="2512791515" sldId="256"/>
            <ac:spMk id="2" creationId="{BA7A53D7-3D47-E547-4C8A-9E600097D349}"/>
          </ac:spMkLst>
        </pc:spChg>
        <pc:spChg chg="mod">
          <ac:chgData name="bonyshree bose" userId="10115ef027608ec0" providerId="LiveId" clId="{216D791F-F628-4128-9413-E781C0C80DB7}" dt="2024-08-14T04:46:13.526" v="4555" actId="26606"/>
          <ac:spMkLst>
            <pc:docMk/>
            <pc:sldMk cId="2512791515" sldId="256"/>
            <ac:spMk id="3" creationId="{3B24AB47-87B3-D74B-5D50-3C1FD7150FB2}"/>
          </ac:spMkLst>
        </pc:spChg>
        <pc:spChg chg="del">
          <ac:chgData name="bonyshree bose" userId="10115ef027608ec0" providerId="LiveId" clId="{216D791F-F628-4128-9413-E781C0C80DB7}" dt="2024-08-14T04:37:23.572" v="4464"/>
          <ac:spMkLst>
            <pc:docMk/>
            <pc:sldMk cId="2512791515" sldId="256"/>
            <ac:spMk id="95" creationId="{E20BB609-EF92-42DB-836C-0699A590B5CF}"/>
          </ac:spMkLst>
        </pc:spChg>
        <pc:spChg chg="del">
          <ac:chgData name="bonyshree bose" userId="10115ef027608ec0" providerId="LiveId" clId="{216D791F-F628-4128-9413-E781C0C80DB7}" dt="2024-08-14T04:37:23.572" v="4464"/>
          <ac:spMkLst>
            <pc:docMk/>
            <pc:sldMk cId="2512791515" sldId="256"/>
            <ac:spMk id="96" creationId="{40FA88D0-E295-4CF3-934C-6423EACEB025}"/>
          </ac:spMkLst>
        </pc:spChg>
        <pc:spChg chg="add del">
          <ac:chgData name="bonyshree bose" userId="10115ef027608ec0" providerId="LiveId" clId="{216D791F-F628-4128-9413-E781C0C80DB7}" dt="2024-08-14T04:46:13.498" v="4554" actId="26606"/>
          <ac:spMkLst>
            <pc:docMk/>
            <pc:sldMk cId="2512791515" sldId="256"/>
            <ac:spMk id="102" creationId="{24AF37F0-1E8F-443E-AA28-4BC6348204B4}"/>
          </ac:spMkLst>
        </pc:spChg>
        <pc:spChg chg="add del">
          <ac:chgData name="bonyshree bose" userId="10115ef027608ec0" providerId="LiveId" clId="{216D791F-F628-4128-9413-E781C0C80DB7}" dt="2024-08-14T04:46:13.498" v="4554" actId="26606"/>
          <ac:spMkLst>
            <pc:docMk/>
            <pc:sldMk cId="2512791515" sldId="256"/>
            <ac:spMk id="104" creationId="{3DBE9D54-6250-40F2-A23A-F9CEBF5F9196}"/>
          </ac:spMkLst>
        </pc:spChg>
        <pc:spChg chg="add">
          <ac:chgData name="bonyshree bose" userId="10115ef027608ec0" providerId="LiveId" clId="{216D791F-F628-4128-9413-E781C0C80DB7}" dt="2024-08-14T04:46:13.526" v="4555" actId="26606"/>
          <ac:spMkLst>
            <pc:docMk/>
            <pc:sldMk cId="2512791515" sldId="256"/>
            <ac:spMk id="108" creationId="{809C0BCD-BEE9-423F-A51C-BCCD8E5EAADA}"/>
          </ac:spMkLst>
        </pc:spChg>
        <pc:picChg chg="mod ord">
          <ac:chgData name="bonyshree bose" userId="10115ef027608ec0" providerId="LiveId" clId="{216D791F-F628-4128-9413-E781C0C80DB7}" dt="2024-08-14T04:46:13.526" v="4555" actId="26606"/>
          <ac:picMkLst>
            <pc:docMk/>
            <pc:sldMk cId="2512791515" sldId="256"/>
            <ac:picMk id="97" creationId="{D22F4D2F-8719-B7D0-762B-5F394063131B}"/>
          </ac:picMkLst>
        </pc:picChg>
        <pc:cxnChg chg="del">
          <ac:chgData name="bonyshree bose" userId="10115ef027608ec0" providerId="LiveId" clId="{216D791F-F628-4128-9413-E781C0C80DB7}" dt="2024-08-14T04:37:23.572" v="4464"/>
          <ac:cxnSpMkLst>
            <pc:docMk/>
            <pc:sldMk cId="2512791515" sldId="256"/>
            <ac:cxnSpMk id="98" creationId="{8F4E56A8-93D5-4BE3-AE61-84677331AD07}"/>
          </ac:cxnSpMkLst>
        </pc:cxnChg>
        <pc:cxnChg chg="del">
          <ac:chgData name="bonyshree bose" userId="10115ef027608ec0" providerId="LiveId" clId="{216D791F-F628-4128-9413-E781C0C80DB7}" dt="2024-08-14T04:37:23.572" v="4464"/>
          <ac:cxnSpMkLst>
            <pc:docMk/>
            <pc:sldMk cId="2512791515" sldId="256"/>
            <ac:cxnSpMk id="99" creationId="{BD492A0C-1773-477B-83B5-C707CB057709}"/>
          </ac:cxnSpMkLst>
        </pc:cxnChg>
        <pc:cxnChg chg="add del">
          <ac:chgData name="bonyshree bose" userId="10115ef027608ec0" providerId="LiveId" clId="{216D791F-F628-4128-9413-E781C0C80DB7}" dt="2024-08-14T04:46:13.498" v="4554" actId="26606"/>
          <ac:cxnSpMkLst>
            <pc:docMk/>
            <pc:sldMk cId="2512791515" sldId="256"/>
            <ac:cxnSpMk id="106" creationId="{E46E6328-0D82-4747-8B39-60373321BB39}"/>
          </ac:cxnSpMkLst>
        </pc:cxnChg>
      </pc:sldChg>
      <pc:sldChg chg="modSp del mod">
        <pc:chgData name="bonyshree bose" userId="10115ef027608ec0" providerId="LiveId" clId="{216D791F-F628-4128-9413-E781C0C80DB7}" dt="2024-08-13T22:05:35.137" v="727" actId="47"/>
        <pc:sldMkLst>
          <pc:docMk/>
          <pc:sldMk cId="3519863819" sldId="257"/>
        </pc:sldMkLst>
        <pc:spChg chg="mod">
          <ac:chgData name="bonyshree bose" userId="10115ef027608ec0" providerId="LiveId" clId="{216D791F-F628-4128-9413-E781C0C80DB7}" dt="2024-08-13T22:01:49.441" v="627" actId="20577"/>
          <ac:spMkLst>
            <pc:docMk/>
            <pc:sldMk cId="3519863819" sldId="257"/>
            <ac:spMk id="2" creationId="{41E68FCB-B4B2-B409-7375-CF2A6B436DD0}"/>
          </ac:spMkLst>
        </pc:spChg>
        <pc:spChg chg="mod">
          <ac:chgData name="bonyshree bose" userId="10115ef027608ec0" providerId="LiveId" clId="{216D791F-F628-4128-9413-E781C0C80DB7}" dt="2024-08-13T22:00:40.232" v="572" actId="113"/>
          <ac:spMkLst>
            <pc:docMk/>
            <pc:sldMk cId="3519863819" sldId="257"/>
            <ac:spMk id="3" creationId="{7B406725-140E-EB1B-7588-7D4A4F65A138}"/>
          </ac:spMkLst>
        </pc:spChg>
      </pc:sldChg>
      <pc:sldChg chg="addSp delSp modSp del mod setBg">
        <pc:chgData name="bonyshree bose" userId="10115ef027608ec0" providerId="LiveId" clId="{216D791F-F628-4128-9413-E781C0C80DB7}" dt="2024-08-14T05:03:23.460" v="4751" actId="47"/>
        <pc:sldMkLst>
          <pc:docMk/>
          <pc:sldMk cId="158800893" sldId="258"/>
        </pc:sldMkLst>
        <pc:spChg chg="mod">
          <ac:chgData name="bonyshree bose" userId="10115ef027608ec0" providerId="LiveId" clId="{216D791F-F628-4128-9413-E781C0C80DB7}" dt="2024-08-14T05:01:59.431" v="4735" actId="26606"/>
          <ac:spMkLst>
            <pc:docMk/>
            <pc:sldMk cId="158800893" sldId="258"/>
            <ac:spMk id="2" creationId="{C4E291B9-9DD9-B33F-D3AE-6986DB5ED13B}"/>
          </ac:spMkLst>
        </pc:spChg>
        <pc:spChg chg="mod ord">
          <ac:chgData name="bonyshree bose" userId="10115ef027608ec0" providerId="LiveId" clId="{216D791F-F628-4128-9413-E781C0C80DB7}" dt="2024-08-14T05:01:59.431" v="4735" actId="26606"/>
          <ac:spMkLst>
            <pc:docMk/>
            <pc:sldMk cId="158800893" sldId="258"/>
            <ac:spMk id="4" creationId="{3322DC0E-03EE-782E-3A95-1FB1B0B0BEF3}"/>
          </ac:spMkLst>
        </pc:spChg>
        <pc:spChg chg="add del mod">
          <ac:chgData name="bonyshree bose" userId="10115ef027608ec0" providerId="LiveId" clId="{216D791F-F628-4128-9413-E781C0C80DB7}" dt="2024-08-14T05:00:43.243" v="4718" actId="931"/>
          <ac:spMkLst>
            <pc:docMk/>
            <pc:sldMk cId="158800893" sldId="258"/>
            <ac:spMk id="5" creationId="{1CB01C1C-227C-D85E-8D48-7E8722D13639}"/>
          </ac:spMkLst>
        </pc:spChg>
        <pc:spChg chg="add del">
          <ac:chgData name="bonyshree bose" userId="10115ef027608ec0" providerId="LiveId" clId="{216D791F-F628-4128-9413-E781C0C80DB7}" dt="2024-08-14T04:46:32.307" v="4557" actId="26606"/>
          <ac:spMkLst>
            <pc:docMk/>
            <pc:sldMk cId="158800893" sldId="258"/>
            <ac:spMk id="11" creationId="{809C0BCD-BEE9-423F-A51C-BCCD8E5EAADA}"/>
          </ac:spMkLst>
        </pc:spChg>
        <pc:spChg chg="add del mod">
          <ac:chgData name="bonyshree bose" userId="10115ef027608ec0" providerId="LiveId" clId="{216D791F-F628-4128-9413-E781C0C80DB7}" dt="2024-08-14T05:01:22.218" v="4722" actId="931"/>
          <ac:spMkLst>
            <pc:docMk/>
            <pc:sldMk cId="158800893" sldId="258"/>
            <ac:spMk id="12" creationId="{D7C25949-2FFB-EBF9-8C8C-1DEC27B5DA93}"/>
          </ac:spMkLst>
        </pc:spChg>
        <pc:spChg chg="add del">
          <ac:chgData name="bonyshree bose" userId="10115ef027608ec0" providerId="LiveId" clId="{216D791F-F628-4128-9413-E781C0C80DB7}" dt="2024-08-14T04:46:34.435" v="4559" actId="26606"/>
          <ac:spMkLst>
            <pc:docMk/>
            <pc:sldMk cId="158800893" sldId="258"/>
            <ac:spMk id="13" creationId="{809C0BCD-BEE9-423F-A51C-BCCD8E5EAADA}"/>
          </ac:spMkLst>
        </pc:spChg>
        <pc:spChg chg="add mod">
          <ac:chgData name="bonyshree bose" userId="10115ef027608ec0" providerId="LiveId" clId="{216D791F-F628-4128-9413-E781C0C80DB7}" dt="2024-08-14T05:02:11.513" v="4737" actId="478"/>
          <ac:spMkLst>
            <pc:docMk/>
            <pc:sldMk cId="158800893" sldId="258"/>
            <ac:spMk id="17" creationId="{23C62506-2F15-042C-1C87-5AB9938E295E}"/>
          </ac:spMkLst>
        </pc:spChg>
        <pc:spChg chg="add del">
          <ac:chgData name="bonyshree bose" userId="10115ef027608ec0" providerId="LiveId" clId="{216D791F-F628-4128-9413-E781C0C80DB7}" dt="2024-08-14T05:01:41.808" v="4726" actId="26606"/>
          <ac:spMkLst>
            <pc:docMk/>
            <pc:sldMk cId="158800893" sldId="258"/>
            <ac:spMk id="20" creationId="{809C0BCD-BEE9-423F-A51C-BCCD8E5EAADA}"/>
          </ac:spMkLst>
        </pc:spChg>
        <pc:spChg chg="add del">
          <ac:chgData name="bonyshree bose" userId="10115ef027608ec0" providerId="LiveId" clId="{216D791F-F628-4128-9413-E781C0C80DB7}" dt="2024-08-14T05:01:59.441" v="4736" actId="26606"/>
          <ac:spMkLst>
            <pc:docMk/>
            <pc:sldMk cId="158800893" sldId="258"/>
            <ac:spMk id="22" creationId="{809C0BCD-BEE9-423F-A51C-BCCD8E5EAADA}"/>
          </ac:spMkLst>
        </pc:spChg>
        <pc:spChg chg="add del">
          <ac:chgData name="bonyshree bose" userId="10115ef027608ec0" providerId="LiveId" clId="{216D791F-F628-4128-9413-E781C0C80DB7}" dt="2024-08-14T05:01:56.701" v="4731" actId="26606"/>
          <ac:spMkLst>
            <pc:docMk/>
            <pc:sldMk cId="158800893" sldId="258"/>
            <ac:spMk id="27" creationId="{79CBD3C9-4E66-426D-948E-7CF4778107E8}"/>
          </ac:spMkLst>
        </pc:spChg>
        <pc:spChg chg="add del">
          <ac:chgData name="bonyshree bose" userId="10115ef027608ec0" providerId="LiveId" clId="{216D791F-F628-4128-9413-E781C0C80DB7}" dt="2024-08-14T05:01:56.701" v="4731" actId="26606"/>
          <ac:spMkLst>
            <pc:docMk/>
            <pc:sldMk cId="158800893" sldId="258"/>
            <ac:spMk id="29" creationId="{BA2EA6A6-CD0C-4CFD-8EC2-AA44F9870331}"/>
          </ac:spMkLst>
        </pc:spChg>
        <pc:spChg chg="add del">
          <ac:chgData name="bonyshree bose" userId="10115ef027608ec0" providerId="LiveId" clId="{216D791F-F628-4128-9413-E781C0C80DB7}" dt="2024-08-14T05:01:58.552" v="4733" actId="26606"/>
          <ac:spMkLst>
            <pc:docMk/>
            <pc:sldMk cId="158800893" sldId="258"/>
            <ac:spMk id="31" creationId="{809C0BCD-BEE9-423F-A51C-BCCD8E5EAADA}"/>
          </ac:spMkLst>
        </pc:spChg>
        <pc:spChg chg="add del">
          <ac:chgData name="bonyshree bose" userId="10115ef027608ec0" providerId="LiveId" clId="{216D791F-F628-4128-9413-E781C0C80DB7}" dt="2024-08-14T05:01:59.431" v="4735" actId="26606"/>
          <ac:spMkLst>
            <pc:docMk/>
            <pc:sldMk cId="158800893" sldId="258"/>
            <ac:spMk id="33" creationId="{809C0BCD-BEE9-423F-A51C-BCCD8E5EAADA}"/>
          </ac:spMkLst>
        </pc:spChg>
        <pc:spChg chg="add">
          <ac:chgData name="bonyshree bose" userId="10115ef027608ec0" providerId="LiveId" clId="{216D791F-F628-4128-9413-E781C0C80DB7}" dt="2024-08-14T05:01:59.441" v="4736" actId="26606"/>
          <ac:spMkLst>
            <pc:docMk/>
            <pc:sldMk cId="158800893" sldId="258"/>
            <ac:spMk id="35" creationId="{809C0BCD-BEE9-423F-A51C-BCCD8E5EAADA}"/>
          </ac:spMkLst>
        </pc:spChg>
        <pc:graphicFrameChg chg="del mod">
          <ac:chgData name="bonyshree bose" userId="10115ef027608ec0" providerId="LiveId" clId="{216D791F-F628-4128-9413-E781C0C80DB7}" dt="2024-08-13T22:22:34.742" v="937" actId="478"/>
          <ac:graphicFrameMkLst>
            <pc:docMk/>
            <pc:sldMk cId="158800893" sldId="258"/>
            <ac:graphicFrameMk id="7" creationId="{DE38E5DB-1371-AD28-4E1F-02E574D1D5FF}"/>
          </ac:graphicFrameMkLst>
        </pc:graphicFrameChg>
        <pc:picChg chg="del mod ord">
          <ac:chgData name="bonyshree bose" userId="10115ef027608ec0" providerId="LiveId" clId="{216D791F-F628-4128-9413-E781C0C80DB7}" dt="2024-08-14T05:00:31.841" v="4717" actId="478"/>
          <ac:picMkLst>
            <pc:docMk/>
            <pc:sldMk cId="158800893" sldId="258"/>
            <ac:picMk id="6" creationId="{77C7A308-8A09-397D-FF99-5D2956C9D155}"/>
          </ac:picMkLst>
        </pc:picChg>
        <pc:picChg chg="add del mod">
          <ac:chgData name="bonyshree bose" userId="10115ef027608ec0" providerId="LiveId" clId="{216D791F-F628-4128-9413-E781C0C80DB7}" dt="2024-08-14T05:00:46.345" v="4721" actId="478"/>
          <ac:picMkLst>
            <pc:docMk/>
            <pc:sldMk cId="158800893" sldId="258"/>
            <ac:picMk id="9" creationId="{EC657B04-D03E-F6BA-E401-80CBE880D24C}"/>
          </ac:picMkLst>
        </pc:picChg>
        <pc:picChg chg="add del mod">
          <ac:chgData name="bonyshree bose" userId="10115ef027608ec0" providerId="LiveId" clId="{216D791F-F628-4128-9413-E781C0C80DB7}" dt="2024-08-14T05:02:11.513" v="4737" actId="478"/>
          <ac:picMkLst>
            <pc:docMk/>
            <pc:sldMk cId="158800893" sldId="258"/>
            <ac:picMk id="15" creationId="{FACA387B-9CCD-01EA-2C1E-519F0517F837}"/>
          </ac:picMkLst>
        </pc:picChg>
      </pc:sldChg>
      <pc:sldChg chg="del">
        <pc:chgData name="bonyshree bose" userId="10115ef027608ec0" providerId="LiveId" clId="{216D791F-F628-4128-9413-E781C0C80DB7}" dt="2024-08-13T22:28:27.117" v="944" actId="47"/>
        <pc:sldMkLst>
          <pc:docMk/>
          <pc:sldMk cId="3738855469" sldId="259"/>
        </pc:sldMkLst>
      </pc:sldChg>
      <pc:sldChg chg="addSp delSp modSp del mod ord">
        <pc:chgData name="bonyshree bose" userId="10115ef027608ec0" providerId="LiveId" clId="{216D791F-F628-4128-9413-E781C0C80DB7}" dt="2024-08-13T22:28:15.456" v="942" actId="47"/>
        <pc:sldMkLst>
          <pc:docMk/>
          <pc:sldMk cId="2400919450" sldId="260"/>
        </pc:sldMkLst>
        <pc:spChg chg="add del mod">
          <ac:chgData name="bonyshree bose" userId="10115ef027608ec0" providerId="LiveId" clId="{216D791F-F628-4128-9413-E781C0C80DB7}" dt="2024-08-13T22:28:12.556" v="941" actId="478"/>
          <ac:spMkLst>
            <pc:docMk/>
            <pc:sldMk cId="2400919450" sldId="260"/>
            <ac:spMk id="3" creationId="{08AF0E4F-E06B-C107-FD78-BE9A5056DF0F}"/>
          </ac:spMkLst>
        </pc:spChg>
        <pc:picChg chg="del">
          <ac:chgData name="bonyshree bose" userId="10115ef027608ec0" providerId="LiveId" clId="{216D791F-F628-4128-9413-E781C0C80DB7}" dt="2024-08-13T22:28:07.371" v="940" actId="478"/>
          <ac:picMkLst>
            <pc:docMk/>
            <pc:sldMk cId="2400919450" sldId="260"/>
            <ac:picMk id="6" creationId="{70204260-DB77-FDD4-005A-BBE9FFBDD427}"/>
          </ac:picMkLst>
        </pc:picChg>
      </pc:sldChg>
      <pc:sldChg chg="del">
        <pc:chgData name="bonyshree bose" userId="10115ef027608ec0" providerId="LiveId" clId="{216D791F-F628-4128-9413-E781C0C80DB7}" dt="2024-08-13T22:28:21.607" v="943" actId="47"/>
        <pc:sldMkLst>
          <pc:docMk/>
          <pc:sldMk cId="77071109" sldId="261"/>
        </pc:sldMkLst>
      </pc:sldChg>
      <pc:sldChg chg="addSp delSp modSp del mod ord">
        <pc:chgData name="bonyshree bose" userId="10115ef027608ec0" providerId="LiveId" clId="{216D791F-F628-4128-9413-E781C0C80DB7}" dt="2024-08-14T00:17:47.529" v="1452" actId="47"/>
        <pc:sldMkLst>
          <pc:docMk/>
          <pc:sldMk cId="3013140680" sldId="262"/>
        </pc:sldMkLst>
        <pc:spChg chg="mod">
          <ac:chgData name="bonyshree bose" userId="10115ef027608ec0" providerId="LiveId" clId="{216D791F-F628-4128-9413-E781C0C80DB7}" dt="2024-08-13T23:58:26.733" v="1126" actId="6549"/>
          <ac:spMkLst>
            <pc:docMk/>
            <pc:sldMk cId="3013140680" sldId="262"/>
            <ac:spMk id="2" creationId="{3ADAE9AE-3C89-5591-96F5-7F0102804ED9}"/>
          </ac:spMkLst>
        </pc:spChg>
        <pc:spChg chg="del mod">
          <ac:chgData name="bonyshree bose" userId="10115ef027608ec0" providerId="LiveId" clId="{216D791F-F628-4128-9413-E781C0C80DB7}" dt="2024-08-13T23:58:43.703" v="1128" actId="478"/>
          <ac:spMkLst>
            <pc:docMk/>
            <pc:sldMk cId="3013140680" sldId="262"/>
            <ac:spMk id="4" creationId="{55F6FC43-1674-D6DF-8421-C1A234BAF0E5}"/>
          </ac:spMkLst>
        </pc:spChg>
        <pc:spChg chg="add del mod">
          <ac:chgData name="bonyshree bose" userId="10115ef027608ec0" providerId="LiveId" clId="{216D791F-F628-4128-9413-E781C0C80DB7}" dt="2024-08-13T23:56:10.507" v="1030" actId="478"/>
          <ac:spMkLst>
            <pc:docMk/>
            <pc:sldMk cId="3013140680" sldId="262"/>
            <ac:spMk id="5" creationId="{9EAE4DE1-42BE-BB23-95A7-707F9681B7E4}"/>
          </ac:spMkLst>
        </pc:spChg>
        <pc:spChg chg="add del mod">
          <ac:chgData name="bonyshree bose" userId="10115ef027608ec0" providerId="LiveId" clId="{216D791F-F628-4128-9413-E781C0C80DB7}" dt="2024-08-13T23:58:50.259" v="1129" actId="478"/>
          <ac:spMkLst>
            <pc:docMk/>
            <pc:sldMk cId="3013140680" sldId="262"/>
            <ac:spMk id="9" creationId="{B3B29EF0-4E69-D5B1-40EE-C4D481AA907C}"/>
          </ac:spMkLst>
        </pc:spChg>
        <pc:spChg chg="add">
          <ac:chgData name="bonyshree bose" userId="10115ef027608ec0" providerId="LiveId" clId="{216D791F-F628-4128-9413-E781C0C80DB7}" dt="2024-08-14T00:17:37.901" v="1451" actId="22"/>
          <ac:spMkLst>
            <pc:docMk/>
            <pc:sldMk cId="3013140680" sldId="262"/>
            <ac:spMk id="11" creationId="{A03FF28E-7A8C-4ACD-B827-C1F88A740293}"/>
          </ac:spMkLst>
        </pc:spChg>
        <pc:graphicFrameChg chg="del">
          <ac:chgData name="bonyshree bose" userId="10115ef027608ec0" providerId="LiveId" clId="{216D791F-F628-4128-9413-E781C0C80DB7}" dt="2024-08-13T23:58:56.289" v="1130" actId="478"/>
          <ac:graphicFrameMkLst>
            <pc:docMk/>
            <pc:sldMk cId="3013140680" sldId="262"/>
            <ac:graphicFrameMk id="8" creationId="{061C9DE2-568B-D5D2-0FE3-C1A0F40D2A2D}"/>
          </ac:graphicFrameMkLst>
        </pc:graphicFrameChg>
        <pc:picChg chg="del">
          <ac:chgData name="bonyshree bose" userId="10115ef027608ec0" providerId="LiveId" clId="{216D791F-F628-4128-9413-E781C0C80DB7}" dt="2024-08-13T23:56:06.740" v="1029" actId="478"/>
          <ac:picMkLst>
            <pc:docMk/>
            <pc:sldMk cId="3013140680" sldId="262"/>
            <ac:picMk id="6" creationId="{82D9838D-43CB-3046-3E34-593298A8F5C0}"/>
          </ac:picMkLst>
        </pc:picChg>
      </pc:sldChg>
      <pc:sldChg chg="addSp delSp modSp mod delDesignElem">
        <pc:chgData name="bonyshree bose" userId="10115ef027608ec0" providerId="LiveId" clId="{216D791F-F628-4128-9413-E781C0C80DB7}" dt="2024-08-14T04:46:54.654" v="4560" actId="207"/>
        <pc:sldMkLst>
          <pc:docMk/>
          <pc:sldMk cId="4203008165" sldId="263"/>
        </pc:sldMkLst>
        <pc:spChg chg="mod">
          <ac:chgData name="bonyshree bose" userId="10115ef027608ec0" providerId="LiveId" clId="{216D791F-F628-4128-9413-E781C0C80DB7}" dt="2024-08-14T04:46:54.654" v="4560" actId="207"/>
          <ac:spMkLst>
            <pc:docMk/>
            <pc:sldMk cId="4203008165" sldId="263"/>
            <ac:spMk id="4" creationId="{74F2AB61-A888-2927-B4F0-839C7991CB9C}"/>
          </ac:spMkLst>
        </pc:spChg>
        <pc:spChg chg="del">
          <ac:chgData name="bonyshree bose" userId="10115ef027608ec0" providerId="LiveId" clId="{216D791F-F628-4128-9413-E781C0C80DB7}" dt="2024-08-14T04:37:23.572" v="4464"/>
          <ac:spMkLst>
            <pc:docMk/>
            <pc:sldMk cId="4203008165" sldId="263"/>
            <ac:spMk id="21" creationId="{92B0CFF1-78D7-4A83-A95E-71F9E3831622}"/>
          </ac:spMkLst>
        </pc:spChg>
        <pc:graphicFrameChg chg="add mod">
          <ac:chgData name="bonyshree bose" userId="10115ef027608ec0" providerId="LiveId" clId="{216D791F-F628-4128-9413-E781C0C80DB7}" dt="2024-08-13T23:25:12.502" v="1024" actId="1076"/>
          <ac:graphicFrameMkLst>
            <pc:docMk/>
            <pc:sldMk cId="4203008165" sldId="263"/>
            <ac:graphicFrameMk id="2" creationId="{96AE8445-C2E0-EA8C-C00A-6A87201713E8}"/>
          </ac:graphicFrameMkLst>
        </pc:graphicFrameChg>
        <pc:graphicFrameChg chg="del">
          <ac:chgData name="bonyshree bose" userId="10115ef027608ec0" providerId="LiveId" clId="{216D791F-F628-4128-9413-E781C0C80DB7}" dt="2024-08-13T22:14:57.009" v="870" actId="478"/>
          <ac:graphicFrameMkLst>
            <pc:docMk/>
            <pc:sldMk cId="4203008165" sldId="263"/>
            <ac:graphicFrameMk id="11" creationId="{12834DEE-BB9E-E101-1179-798286930EF3}"/>
          </ac:graphicFrameMkLst>
        </pc:graphicFrameChg>
        <pc:picChg chg="mod">
          <ac:chgData name="bonyshree bose" userId="10115ef027608ec0" providerId="LiveId" clId="{216D791F-F628-4128-9413-E781C0C80DB7}" dt="2024-08-14T04:45:33.182" v="4549"/>
          <ac:picMkLst>
            <pc:docMk/>
            <pc:sldMk cId="4203008165" sldId="263"/>
            <ac:picMk id="10" creationId="{3AB73787-13CC-0891-8660-6922E09343F6}"/>
          </ac:picMkLst>
        </pc:picChg>
        <pc:cxnChg chg="del">
          <ac:chgData name="bonyshree bose" userId="10115ef027608ec0" providerId="LiveId" clId="{216D791F-F628-4128-9413-E781C0C80DB7}" dt="2024-08-14T04:37:23.572" v="4464"/>
          <ac:cxnSpMkLst>
            <pc:docMk/>
            <pc:sldMk cId="4203008165" sldId="263"/>
            <ac:cxnSpMk id="15" creationId="{108D74AC-B125-4E11-BA53-E9E383966DF8}"/>
          </ac:cxnSpMkLst>
        </pc:cxnChg>
        <pc:cxnChg chg="del">
          <ac:chgData name="bonyshree bose" userId="10115ef027608ec0" providerId="LiveId" clId="{216D791F-F628-4128-9413-E781C0C80DB7}" dt="2024-08-14T04:37:23.572" v="4464"/>
          <ac:cxnSpMkLst>
            <pc:docMk/>
            <pc:sldMk cId="4203008165" sldId="263"/>
            <ac:cxnSpMk id="17" creationId="{9DC76EBE-FB9D-4054-B5D8-19E3EAFE40B2}"/>
          </ac:cxnSpMkLst>
        </pc:cxnChg>
        <pc:cxnChg chg="del">
          <ac:chgData name="bonyshree bose" userId="10115ef027608ec0" providerId="LiveId" clId="{216D791F-F628-4128-9413-E781C0C80DB7}" dt="2024-08-14T04:37:23.572" v="4464"/>
          <ac:cxnSpMkLst>
            <pc:docMk/>
            <pc:sldMk cId="4203008165" sldId="263"/>
            <ac:cxnSpMk id="19" creationId="{E48FA233-30DB-4D0A-BF51-78D03F79F247}"/>
          </ac:cxnSpMkLst>
        </pc:cxnChg>
        <pc:cxnChg chg="del">
          <ac:chgData name="bonyshree bose" userId="10115ef027608ec0" providerId="LiveId" clId="{216D791F-F628-4128-9413-E781C0C80DB7}" dt="2024-08-14T04:37:23.572" v="4464"/>
          <ac:cxnSpMkLst>
            <pc:docMk/>
            <pc:sldMk cId="4203008165" sldId="263"/>
            <ac:cxnSpMk id="23" creationId="{0BE13636-D998-4A75-8C1B-EDBD9E57DC65}"/>
          </ac:cxnSpMkLst>
        </pc:cxnChg>
        <pc:cxnChg chg="del">
          <ac:chgData name="bonyshree bose" userId="10115ef027608ec0" providerId="LiveId" clId="{216D791F-F628-4128-9413-E781C0C80DB7}" dt="2024-08-14T04:37:23.572" v="4464"/>
          <ac:cxnSpMkLst>
            <pc:docMk/>
            <pc:sldMk cId="4203008165" sldId="263"/>
            <ac:cxnSpMk id="25" creationId="{6672E4D5-7CCB-4D76-86FF-83359027DB64}"/>
          </ac:cxnSpMkLst>
        </pc:cxnChg>
      </pc:sldChg>
      <pc:sldChg chg="del">
        <pc:chgData name="bonyshree bose" userId="10115ef027608ec0" providerId="LiveId" clId="{216D791F-F628-4128-9413-E781C0C80DB7}" dt="2024-08-13T22:15:56.833" v="871" actId="47"/>
        <pc:sldMkLst>
          <pc:docMk/>
          <pc:sldMk cId="1464808530" sldId="264"/>
        </pc:sldMkLst>
      </pc:sldChg>
      <pc:sldChg chg="del">
        <pc:chgData name="bonyshree bose" userId="10115ef027608ec0" providerId="LiveId" clId="{216D791F-F628-4128-9413-E781C0C80DB7}" dt="2024-08-14T04:41:39.673" v="4523" actId="47"/>
        <pc:sldMkLst>
          <pc:docMk/>
          <pc:sldMk cId="1688895541" sldId="265"/>
        </pc:sldMkLst>
      </pc:sldChg>
      <pc:sldChg chg="del">
        <pc:chgData name="bonyshree bose" userId="10115ef027608ec0" providerId="LiveId" clId="{216D791F-F628-4128-9413-E781C0C80DB7}" dt="2024-08-14T04:41:42.284" v="4524" actId="47"/>
        <pc:sldMkLst>
          <pc:docMk/>
          <pc:sldMk cId="1517569064" sldId="266"/>
        </pc:sldMkLst>
      </pc:sldChg>
      <pc:sldChg chg="del">
        <pc:chgData name="bonyshree bose" userId="10115ef027608ec0" providerId="LiveId" clId="{216D791F-F628-4128-9413-E781C0C80DB7}" dt="2024-08-14T04:41:46.110" v="4525" actId="47"/>
        <pc:sldMkLst>
          <pc:docMk/>
          <pc:sldMk cId="73537793" sldId="267"/>
        </pc:sldMkLst>
      </pc:sldChg>
      <pc:sldChg chg="del">
        <pc:chgData name="bonyshree bose" userId="10115ef027608ec0" providerId="LiveId" clId="{216D791F-F628-4128-9413-E781C0C80DB7}" dt="2024-08-14T04:51:22.309" v="4606" actId="47"/>
        <pc:sldMkLst>
          <pc:docMk/>
          <pc:sldMk cId="1869279558" sldId="268"/>
        </pc:sldMkLst>
      </pc:sldChg>
      <pc:sldChg chg="del">
        <pc:chgData name="bonyshree bose" userId="10115ef027608ec0" providerId="LiveId" clId="{216D791F-F628-4128-9413-E781C0C80DB7}" dt="2024-08-14T04:51:25.441" v="4607" actId="47"/>
        <pc:sldMkLst>
          <pc:docMk/>
          <pc:sldMk cId="3624510341" sldId="269"/>
        </pc:sldMkLst>
      </pc:sldChg>
      <pc:sldChg chg="del">
        <pc:chgData name="bonyshree bose" userId="10115ef027608ec0" providerId="LiveId" clId="{216D791F-F628-4128-9413-E781C0C80DB7}" dt="2024-08-14T04:51:27.043" v="4608" actId="47"/>
        <pc:sldMkLst>
          <pc:docMk/>
          <pc:sldMk cId="763711256" sldId="270"/>
        </pc:sldMkLst>
      </pc:sldChg>
      <pc:sldChg chg="del">
        <pc:chgData name="bonyshree bose" userId="10115ef027608ec0" providerId="LiveId" clId="{216D791F-F628-4128-9413-E781C0C80DB7}" dt="2024-08-14T04:52:23.245" v="4613" actId="47"/>
        <pc:sldMkLst>
          <pc:docMk/>
          <pc:sldMk cId="3207092676" sldId="271"/>
        </pc:sldMkLst>
      </pc:sldChg>
      <pc:sldChg chg="del">
        <pc:chgData name="bonyshree bose" userId="10115ef027608ec0" providerId="LiveId" clId="{216D791F-F628-4128-9413-E781C0C80DB7}" dt="2024-08-14T04:52:47.378" v="4616" actId="47"/>
        <pc:sldMkLst>
          <pc:docMk/>
          <pc:sldMk cId="2026048596" sldId="274"/>
        </pc:sldMkLst>
      </pc:sldChg>
      <pc:sldChg chg="del">
        <pc:chgData name="bonyshree bose" userId="10115ef027608ec0" providerId="LiveId" clId="{216D791F-F628-4128-9413-E781C0C80DB7}" dt="2024-08-14T04:52:40.344" v="4615" actId="47"/>
        <pc:sldMkLst>
          <pc:docMk/>
          <pc:sldMk cId="2335715240" sldId="275"/>
        </pc:sldMkLst>
      </pc:sldChg>
      <pc:sldChg chg="del">
        <pc:chgData name="bonyshree bose" userId="10115ef027608ec0" providerId="LiveId" clId="{216D791F-F628-4128-9413-E781C0C80DB7}" dt="2024-08-14T04:52:40.344" v="4615" actId="47"/>
        <pc:sldMkLst>
          <pc:docMk/>
          <pc:sldMk cId="2240916888" sldId="276"/>
        </pc:sldMkLst>
      </pc:sldChg>
      <pc:sldChg chg="del">
        <pc:chgData name="bonyshree bose" userId="10115ef027608ec0" providerId="LiveId" clId="{216D791F-F628-4128-9413-E781C0C80DB7}" dt="2024-08-14T04:52:40.344" v="4615" actId="47"/>
        <pc:sldMkLst>
          <pc:docMk/>
          <pc:sldMk cId="4248913658" sldId="277"/>
        </pc:sldMkLst>
      </pc:sldChg>
      <pc:sldChg chg="del">
        <pc:chgData name="bonyshree bose" userId="10115ef027608ec0" providerId="LiveId" clId="{216D791F-F628-4128-9413-E781C0C80DB7}" dt="2024-08-14T04:52:35.077" v="4614" actId="47"/>
        <pc:sldMkLst>
          <pc:docMk/>
          <pc:sldMk cId="1575056613" sldId="278"/>
        </pc:sldMkLst>
      </pc:sldChg>
      <pc:sldChg chg="del">
        <pc:chgData name="bonyshree bose" userId="10115ef027608ec0" providerId="LiveId" clId="{216D791F-F628-4128-9413-E781C0C80DB7}" dt="2024-08-14T04:52:35.077" v="4614" actId="47"/>
        <pc:sldMkLst>
          <pc:docMk/>
          <pc:sldMk cId="3835623337" sldId="279"/>
        </pc:sldMkLst>
      </pc:sldChg>
      <pc:sldChg chg="modSp del mod">
        <pc:chgData name="bonyshree bose" userId="10115ef027608ec0" providerId="LiveId" clId="{216D791F-F628-4128-9413-E781C0C80DB7}" dt="2024-08-14T04:52:35.077" v="4614" actId="47"/>
        <pc:sldMkLst>
          <pc:docMk/>
          <pc:sldMk cId="551032707" sldId="280"/>
        </pc:sldMkLst>
        <pc:picChg chg="mod">
          <ac:chgData name="bonyshree bose" userId="10115ef027608ec0" providerId="LiveId" clId="{216D791F-F628-4128-9413-E781C0C80DB7}" dt="2024-08-13T03:07:44.775" v="2" actId="1076"/>
          <ac:picMkLst>
            <pc:docMk/>
            <pc:sldMk cId="551032707" sldId="280"/>
            <ac:picMk id="7" creationId="{00000000-0000-0000-0000-000000000000}"/>
          </ac:picMkLst>
        </pc:picChg>
      </pc:sldChg>
      <pc:sldChg chg="del">
        <pc:chgData name="bonyshree bose" userId="10115ef027608ec0" providerId="LiveId" clId="{216D791F-F628-4128-9413-E781C0C80DB7}" dt="2024-08-14T04:52:35.077" v="4614" actId="47"/>
        <pc:sldMkLst>
          <pc:docMk/>
          <pc:sldMk cId="1004167681" sldId="281"/>
        </pc:sldMkLst>
      </pc:sldChg>
      <pc:sldChg chg="modSp mod ord">
        <pc:chgData name="bonyshree bose" userId="10115ef027608ec0" providerId="LiveId" clId="{216D791F-F628-4128-9413-E781C0C80DB7}" dt="2024-08-14T04:52:52.788" v="4618"/>
        <pc:sldMkLst>
          <pc:docMk/>
          <pc:sldMk cId="1545132540" sldId="282"/>
        </pc:sldMkLst>
        <pc:spChg chg="mod">
          <ac:chgData name="bonyshree bose" userId="10115ef027608ec0" providerId="LiveId" clId="{216D791F-F628-4128-9413-E781C0C80DB7}" dt="2024-08-14T04:39:32.196" v="4522" actId="20577"/>
          <ac:spMkLst>
            <pc:docMk/>
            <pc:sldMk cId="1545132540" sldId="282"/>
            <ac:spMk id="3" creationId="{00000000-0000-0000-0000-000000000000}"/>
          </ac:spMkLst>
        </pc:spChg>
      </pc:sldChg>
      <pc:sldChg chg="del">
        <pc:chgData name="bonyshree bose" userId="10115ef027608ec0" providerId="LiveId" clId="{216D791F-F628-4128-9413-E781C0C80DB7}" dt="2024-08-14T04:51:41.419" v="4609" actId="47"/>
        <pc:sldMkLst>
          <pc:docMk/>
          <pc:sldMk cId="2800257071" sldId="283"/>
        </pc:sldMkLst>
      </pc:sldChg>
      <pc:sldChg chg="modSp del mod">
        <pc:chgData name="bonyshree bose" userId="10115ef027608ec0" providerId="LiveId" clId="{216D791F-F628-4128-9413-E781C0C80DB7}" dt="2024-08-14T04:52:40.344" v="4615" actId="47"/>
        <pc:sldMkLst>
          <pc:docMk/>
          <pc:sldMk cId="1518054577" sldId="284"/>
        </pc:sldMkLst>
        <pc:spChg chg="mod">
          <ac:chgData name="bonyshree bose" userId="10115ef027608ec0" providerId="LiveId" clId="{216D791F-F628-4128-9413-E781C0C80DB7}" dt="2024-08-14T04:37:27.882" v="4471" actId="27636"/>
          <ac:spMkLst>
            <pc:docMk/>
            <pc:sldMk cId="1518054577" sldId="284"/>
            <ac:spMk id="7" creationId="{00000000-0000-0000-0000-000000000000}"/>
          </ac:spMkLst>
        </pc:spChg>
      </pc:sldChg>
      <pc:sldChg chg="modSp mod">
        <pc:chgData name="bonyshree bose" userId="10115ef027608ec0" providerId="LiveId" clId="{216D791F-F628-4128-9413-E781C0C80DB7}" dt="2024-08-14T05:37:39.212" v="5558" actId="6549"/>
        <pc:sldMkLst>
          <pc:docMk/>
          <pc:sldMk cId="2144671059" sldId="285"/>
        </pc:sldMkLst>
        <pc:spChg chg="mod">
          <ac:chgData name="bonyshree bose" userId="10115ef027608ec0" providerId="LiveId" clId="{216D791F-F628-4128-9413-E781C0C80DB7}" dt="2024-08-14T04:37:27.844" v="4470" actId="27636"/>
          <ac:spMkLst>
            <pc:docMk/>
            <pc:sldMk cId="2144671059" sldId="285"/>
            <ac:spMk id="2" creationId="{00000000-0000-0000-0000-000000000000}"/>
          </ac:spMkLst>
        </pc:spChg>
        <pc:spChg chg="mod">
          <ac:chgData name="bonyshree bose" userId="10115ef027608ec0" providerId="LiveId" clId="{216D791F-F628-4128-9413-E781C0C80DB7}" dt="2024-08-14T05:37:39.212" v="5558" actId="6549"/>
          <ac:spMkLst>
            <pc:docMk/>
            <pc:sldMk cId="2144671059" sldId="285"/>
            <ac:spMk id="5" creationId="{00000000-0000-0000-0000-000000000000}"/>
          </ac:spMkLst>
        </pc:spChg>
      </pc:sldChg>
      <pc:sldChg chg="addSp modSp new mod setBg">
        <pc:chgData name="bonyshree bose" userId="10115ef027608ec0" providerId="LiveId" clId="{216D791F-F628-4128-9413-E781C0C80DB7}" dt="2024-08-14T04:59:03.342" v="4709" actId="20577"/>
        <pc:sldMkLst>
          <pc:docMk/>
          <pc:sldMk cId="1996622943" sldId="286"/>
        </pc:sldMkLst>
        <pc:spChg chg="mod">
          <ac:chgData name="bonyshree bose" userId="10115ef027608ec0" providerId="LiveId" clId="{216D791F-F628-4128-9413-E781C0C80DB7}" dt="2024-08-14T04:45:48.875" v="4550" actId="26606"/>
          <ac:spMkLst>
            <pc:docMk/>
            <pc:sldMk cId="1996622943" sldId="286"/>
            <ac:spMk id="2" creationId="{8550CA83-BE42-12B4-DB98-FFE8002050D9}"/>
          </ac:spMkLst>
        </pc:spChg>
        <pc:spChg chg="mod">
          <ac:chgData name="bonyshree bose" userId="10115ef027608ec0" providerId="LiveId" clId="{216D791F-F628-4128-9413-E781C0C80DB7}" dt="2024-08-14T04:59:03.342" v="4709" actId="20577"/>
          <ac:spMkLst>
            <pc:docMk/>
            <pc:sldMk cId="1996622943" sldId="286"/>
            <ac:spMk id="3" creationId="{B81E4DEC-1698-3A0C-1712-06B0EA4F94A6}"/>
          </ac:spMkLst>
        </pc:spChg>
        <pc:spChg chg="add">
          <ac:chgData name="bonyshree bose" userId="10115ef027608ec0" providerId="LiveId" clId="{216D791F-F628-4128-9413-E781C0C80DB7}" dt="2024-08-14T04:45:48.875" v="4550" actId="26606"/>
          <ac:spMkLst>
            <pc:docMk/>
            <pc:sldMk cId="1996622943" sldId="286"/>
            <ac:spMk id="8" creationId="{00C4F1C3-3ADD-491F-8C66-57912A242177}"/>
          </ac:spMkLst>
        </pc:spChg>
        <pc:spChg chg="add">
          <ac:chgData name="bonyshree bose" userId="10115ef027608ec0" providerId="LiveId" clId="{216D791F-F628-4128-9413-E781C0C80DB7}" dt="2024-08-14T04:45:48.875" v="4550" actId="26606"/>
          <ac:spMkLst>
            <pc:docMk/>
            <pc:sldMk cId="1996622943" sldId="286"/>
            <ac:spMk id="10" creationId="{BC67B137-15B0-4AF6-94A8-AC00BA8D7BE3}"/>
          </ac:spMkLst>
        </pc:spChg>
        <pc:spChg chg="add">
          <ac:chgData name="bonyshree bose" userId="10115ef027608ec0" providerId="LiveId" clId="{216D791F-F628-4128-9413-E781C0C80DB7}" dt="2024-08-14T04:45:48.875" v="4550" actId="26606"/>
          <ac:spMkLst>
            <pc:docMk/>
            <pc:sldMk cId="1996622943" sldId="286"/>
            <ac:spMk id="12" creationId="{5699F27B-22F2-45E1-BFB8-2B1FF14A955D}"/>
          </ac:spMkLst>
        </pc:spChg>
        <pc:cxnChg chg="add">
          <ac:chgData name="bonyshree bose" userId="10115ef027608ec0" providerId="LiveId" clId="{216D791F-F628-4128-9413-E781C0C80DB7}" dt="2024-08-14T04:45:48.875" v="4550" actId="26606"/>
          <ac:cxnSpMkLst>
            <pc:docMk/>
            <pc:sldMk cId="1996622943" sldId="286"/>
            <ac:cxnSpMk id="14" creationId="{633ABDA7-FF8C-4E26-8C7D-47E0AE54EA20}"/>
          </ac:cxnSpMkLst>
        </pc:cxnChg>
      </pc:sldChg>
      <pc:sldChg chg="addSp delSp modSp new del mod">
        <pc:chgData name="bonyshree bose" userId="10115ef027608ec0" providerId="LiveId" clId="{216D791F-F628-4128-9413-E781C0C80DB7}" dt="2024-08-13T21:39:11.232" v="70" actId="47"/>
        <pc:sldMkLst>
          <pc:docMk/>
          <pc:sldMk cId="2412026491" sldId="286"/>
        </pc:sldMkLst>
        <pc:spChg chg="add del mod">
          <ac:chgData name="bonyshree bose" userId="10115ef027608ec0" providerId="LiveId" clId="{216D791F-F628-4128-9413-E781C0C80DB7}" dt="2024-08-13T21:39:08.645" v="69" actId="478"/>
          <ac:spMkLst>
            <pc:docMk/>
            <pc:sldMk cId="2412026491" sldId="286"/>
            <ac:spMk id="2" creationId="{AF9ACC88-803B-28B7-1838-3DE598ED796B}"/>
          </ac:spMkLst>
        </pc:spChg>
      </pc:sldChg>
      <pc:sldChg chg="addSp modSp new mod setBg">
        <pc:chgData name="bonyshree bose" userId="10115ef027608ec0" providerId="LiveId" clId="{216D791F-F628-4128-9413-E781C0C80DB7}" dt="2024-08-14T04:59:26.280" v="4713" actId="5793"/>
        <pc:sldMkLst>
          <pc:docMk/>
          <pc:sldMk cId="1692795932" sldId="287"/>
        </pc:sldMkLst>
        <pc:spChg chg="mod">
          <ac:chgData name="bonyshree bose" userId="10115ef027608ec0" providerId="LiveId" clId="{216D791F-F628-4128-9413-E781C0C80DB7}" dt="2024-08-14T04:46:00.759" v="4551" actId="26606"/>
          <ac:spMkLst>
            <pc:docMk/>
            <pc:sldMk cId="1692795932" sldId="287"/>
            <ac:spMk id="2" creationId="{681BBAD4-909C-EC13-27A9-EC88F1673253}"/>
          </ac:spMkLst>
        </pc:spChg>
        <pc:spChg chg="mod">
          <ac:chgData name="bonyshree bose" userId="10115ef027608ec0" providerId="LiveId" clId="{216D791F-F628-4128-9413-E781C0C80DB7}" dt="2024-08-14T04:59:26.280" v="4713" actId="5793"/>
          <ac:spMkLst>
            <pc:docMk/>
            <pc:sldMk cId="1692795932" sldId="287"/>
            <ac:spMk id="3" creationId="{FF2DCF52-EC2F-AAFA-A1F4-9F1287751EA6}"/>
          </ac:spMkLst>
        </pc:spChg>
        <pc:spChg chg="add">
          <ac:chgData name="bonyshree bose" userId="10115ef027608ec0" providerId="LiveId" clId="{216D791F-F628-4128-9413-E781C0C80DB7}" dt="2024-08-14T04:46:00.759" v="4551" actId="26606"/>
          <ac:spMkLst>
            <pc:docMk/>
            <pc:sldMk cId="1692795932" sldId="287"/>
            <ac:spMk id="8" creationId="{00C4F1C3-3ADD-491F-8C66-57912A242177}"/>
          </ac:spMkLst>
        </pc:spChg>
        <pc:spChg chg="add">
          <ac:chgData name="bonyshree bose" userId="10115ef027608ec0" providerId="LiveId" clId="{216D791F-F628-4128-9413-E781C0C80DB7}" dt="2024-08-14T04:46:00.759" v="4551" actId="26606"/>
          <ac:spMkLst>
            <pc:docMk/>
            <pc:sldMk cId="1692795932" sldId="287"/>
            <ac:spMk id="10" creationId="{BC67B137-15B0-4AF6-94A8-AC00BA8D7BE3}"/>
          </ac:spMkLst>
        </pc:spChg>
        <pc:spChg chg="add">
          <ac:chgData name="bonyshree bose" userId="10115ef027608ec0" providerId="LiveId" clId="{216D791F-F628-4128-9413-E781C0C80DB7}" dt="2024-08-14T04:46:00.759" v="4551" actId="26606"/>
          <ac:spMkLst>
            <pc:docMk/>
            <pc:sldMk cId="1692795932" sldId="287"/>
            <ac:spMk id="12" creationId="{5699F27B-22F2-45E1-BFB8-2B1FF14A955D}"/>
          </ac:spMkLst>
        </pc:spChg>
        <pc:cxnChg chg="add">
          <ac:chgData name="bonyshree bose" userId="10115ef027608ec0" providerId="LiveId" clId="{216D791F-F628-4128-9413-E781C0C80DB7}" dt="2024-08-14T04:46:00.759" v="4551" actId="26606"/>
          <ac:cxnSpMkLst>
            <pc:docMk/>
            <pc:sldMk cId="1692795932" sldId="287"/>
            <ac:cxnSpMk id="14" creationId="{633ABDA7-FF8C-4E26-8C7D-47E0AE54EA20}"/>
          </ac:cxnSpMkLst>
        </pc:cxnChg>
      </pc:sldChg>
      <pc:sldChg chg="addSp modSp new mod ord modNotesTx">
        <pc:chgData name="bonyshree bose" userId="10115ef027608ec0" providerId="LiveId" clId="{216D791F-F628-4128-9413-E781C0C80DB7}" dt="2024-08-14T05:07:03.139" v="4798" actId="207"/>
        <pc:sldMkLst>
          <pc:docMk/>
          <pc:sldMk cId="178258852" sldId="288"/>
        </pc:sldMkLst>
        <pc:spChg chg="add mod">
          <ac:chgData name="bonyshree bose" userId="10115ef027608ec0" providerId="LiveId" clId="{216D791F-F628-4128-9413-E781C0C80DB7}" dt="2024-08-14T05:07:03.139" v="4798" actId="207"/>
          <ac:spMkLst>
            <pc:docMk/>
            <pc:sldMk cId="178258852" sldId="288"/>
            <ac:spMk id="6" creationId="{14AF75B9-F2DA-7DBE-7240-B2D5BF6F28AB}"/>
          </ac:spMkLst>
        </pc:spChg>
        <pc:graphicFrameChg chg="add mod">
          <ac:chgData name="bonyshree bose" userId="10115ef027608ec0" providerId="LiveId" clId="{216D791F-F628-4128-9413-E781C0C80DB7}" dt="2024-08-13T23:26:17.845" v="1026" actId="1076"/>
          <ac:graphicFrameMkLst>
            <pc:docMk/>
            <pc:sldMk cId="178258852" sldId="288"/>
            <ac:graphicFrameMk id="4" creationId="{A69EF3BF-1E08-8FAB-C70D-99761FD0FBF7}"/>
          </ac:graphicFrameMkLst>
        </pc:graphicFrameChg>
        <pc:picChg chg="add mod">
          <ac:chgData name="bonyshree bose" userId="10115ef027608ec0" providerId="LiveId" clId="{216D791F-F628-4128-9413-E781C0C80DB7}" dt="2024-08-13T22:22:02.133" v="933" actId="962"/>
          <ac:picMkLst>
            <pc:docMk/>
            <pc:sldMk cId="178258852" sldId="288"/>
            <ac:picMk id="3" creationId="{51992A22-97A1-5D6D-4769-2C79BB662914}"/>
          </ac:picMkLst>
        </pc:picChg>
      </pc:sldChg>
      <pc:sldChg chg="addSp delSp modSp new del mod setBg">
        <pc:chgData name="bonyshree bose" userId="10115ef027608ec0" providerId="LiveId" clId="{216D791F-F628-4128-9413-E781C0C80DB7}" dt="2024-08-13T22:21:21.308" v="927" actId="47"/>
        <pc:sldMkLst>
          <pc:docMk/>
          <pc:sldMk cId="2571386703" sldId="288"/>
        </pc:sldMkLst>
        <pc:spChg chg="del">
          <ac:chgData name="bonyshree bose" userId="10115ef027608ec0" providerId="LiveId" clId="{216D791F-F628-4128-9413-E781C0C80DB7}" dt="2024-08-13T22:19:28.823" v="911" actId="478"/>
          <ac:spMkLst>
            <pc:docMk/>
            <pc:sldMk cId="2571386703" sldId="288"/>
            <ac:spMk id="2" creationId="{512C52A2-AD0F-D329-E1EA-2F83313149BD}"/>
          </ac:spMkLst>
        </pc:spChg>
        <pc:spChg chg="del">
          <ac:chgData name="bonyshree bose" userId="10115ef027608ec0" providerId="LiveId" clId="{216D791F-F628-4128-9413-E781C0C80DB7}" dt="2024-08-13T22:19:37.643" v="913" actId="931"/>
          <ac:spMkLst>
            <pc:docMk/>
            <pc:sldMk cId="2571386703" sldId="288"/>
            <ac:spMk id="3" creationId="{E0382A4E-B5FB-63D7-C377-95F3CA8BA3A0}"/>
          </ac:spMkLst>
        </pc:spChg>
        <pc:spChg chg="del">
          <ac:chgData name="bonyshree bose" userId="10115ef027608ec0" providerId="LiveId" clId="{216D791F-F628-4128-9413-E781C0C80DB7}" dt="2024-08-13T22:19:31.769" v="912" actId="478"/>
          <ac:spMkLst>
            <pc:docMk/>
            <pc:sldMk cId="2571386703" sldId="288"/>
            <ac:spMk id="4" creationId="{A4B06074-0265-AB4B-08A8-9CC56512A873}"/>
          </ac:spMkLst>
        </pc:spChg>
        <pc:spChg chg="add del">
          <ac:chgData name="bonyshree bose" userId="10115ef027608ec0" providerId="LiveId" clId="{216D791F-F628-4128-9413-E781C0C80DB7}" dt="2024-08-13T22:19:45.300" v="917" actId="26606"/>
          <ac:spMkLst>
            <pc:docMk/>
            <pc:sldMk cId="2571386703" sldId="288"/>
            <ac:spMk id="19" creationId="{92B0CFF1-78D7-4A83-A95E-71F9E3831622}"/>
          </ac:spMkLst>
        </pc:spChg>
        <pc:spChg chg="add del">
          <ac:chgData name="bonyshree bose" userId="10115ef027608ec0" providerId="LiveId" clId="{216D791F-F628-4128-9413-E781C0C80DB7}" dt="2024-08-13T22:19:46.676" v="919" actId="26606"/>
          <ac:spMkLst>
            <pc:docMk/>
            <pc:sldMk cId="2571386703" sldId="288"/>
            <ac:spMk id="21" creationId="{86C910EB-BFA3-4C5F-AECA-B06DE3A6D64F}"/>
          </ac:spMkLst>
        </pc:spChg>
        <pc:spChg chg="add del">
          <ac:chgData name="bonyshree bose" userId="10115ef027608ec0" providerId="LiveId" clId="{216D791F-F628-4128-9413-E781C0C80DB7}" dt="2024-08-13T22:19:46.676" v="919" actId="26606"/>
          <ac:spMkLst>
            <pc:docMk/>
            <pc:sldMk cId="2571386703" sldId="288"/>
            <ac:spMk id="28" creationId="{92B0CFF1-78D7-4A83-A95E-71F9E3831622}"/>
          </ac:spMkLst>
        </pc:spChg>
        <pc:spChg chg="add del">
          <ac:chgData name="bonyshree bose" userId="10115ef027608ec0" providerId="LiveId" clId="{216D791F-F628-4128-9413-E781C0C80DB7}" dt="2024-08-13T22:21:15.200" v="926" actId="26606"/>
          <ac:spMkLst>
            <pc:docMk/>
            <pc:sldMk cId="2571386703" sldId="288"/>
            <ac:spMk id="34" creationId="{92B0CFF1-78D7-4A83-A95E-71F9E3831622}"/>
          </ac:spMkLst>
        </pc:spChg>
        <pc:spChg chg="add del">
          <ac:chgData name="bonyshree bose" userId="10115ef027608ec0" providerId="LiveId" clId="{216D791F-F628-4128-9413-E781C0C80DB7}" dt="2024-08-13T22:21:15.173" v="925" actId="26606"/>
          <ac:spMkLst>
            <pc:docMk/>
            <pc:sldMk cId="2571386703" sldId="288"/>
            <ac:spMk id="50" creationId="{92B0CFF1-78D7-4A83-A95E-71F9E3831622}"/>
          </ac:spMkLst>
        </pc:spChg>
        <pc:spChg chg="add">
          <ac:chgData name="bonyshree bose" userId="10115ef027608ec0" providerId="LiveId" clId="{216D791F-F628-4128-9413-E781C0C80DB7}" dt="2024-08-13T22:21:15.200" v="926" actId="26606"/>
          <ac:spMkLst>
            <pc:docMk/>
            <pc:sldMk cId="2571386703" sldId="288"/>
            <ac:spMk id="61" creationId="{92B0CFF1-78D7-4A83-A95E-71F9E3831622}"/>
          </ac:spMkLst>
        </pc:spChg>
        <pc:picChg chg="add mod">
          <ac:chgData name="bonyshree bose" userId="10115ef027608ec0" providerId="LiveId" clId="{216D791F-F628-4128-9413-E781C0C80DB7}" dt="2024-08-13T22:21:15.200" v="926" actId="26606"/>
          <ac:picMkLst>
            <pc:docMk/>
            <pc:sldMk cId="2571386703" sldId="288"/>
            <ac:picMk id="6" creationId="{3A384F27-1D4C-0A88-8C54-3FF9CD050B87}"/>
          </ac:picMkLst>
        </pc:picChg>
        <pc:cxnChg chg="add del">
          <ac:chgData name="bonyshree bose" userId="10115ef027608ec0" providerId="LiveId" clId="{216D791F-F628-4128-9413-E781C0C80DB7}" dt="2024-08-13T22:19:45.300" v="917" actId="26606"/>
          <ac:cxnSpMkLst>
            <pc:docMk/>
            <pc:sldMk cId="2571386703" sldId="288"/>
            <ac:cxnSpMk id="11" creationId="{108D74AC-B125-4E11-BA53-E9E383966DF8}"/>
          </ac:cxnSpMkLst>
        </pc:cxnChg>
        <pc:cxnChg chg="add del">
          <ac:chgData name="bonyshree bose" userId="10115ef027608ec0" providerId="LiveId" clId="{216D791F-F628-4128-9413-E781C0C80DB7}" dt="2024-08-13T22:19:45.300" v="917" actId="26606"/>
          <ac:cxnSpMkLst>
            <pc:docMk/>
            <pc:sldMk cId="2571386703" sldId="288"/>
            <ac:cxnSpMk id="13" creationId="{9DC76EBE-FB9D-4054-B5D8-19E3EAFE40B2}"/>
          </ac:cxnSpMkLst>
        </pc:cxnChg>
        <pc:cxnChg chg="add del">
          <ac:chgData name="bonyshree bose" userId="10115ef027608ec0" providerId="LiveId" clId="{216D791F-F628-4128-9413-E781C0C80DB7}" dt="2024-08-13T22:19:45.300" v="917" actId="26606"/>
          <ac:cxnSpMkLst>
            <pc:docMk/>
            <pc:sldMk cId="2571386703" sldId="288"/>
            <ac:cxnSpMk id="15" creationId="{7DA568B4-06BE-42A6-A5B6-A0FC251DAE00}"/>
          </ac:cxnSpMkLst>
        </pc:cxnChg>
        <pc:cxnChg chg="add del">
          <ac:chgData name="bonyshree bose" userId="10115ef027608ec0" providerId="LiveId" clId="{216D791F-F628-4128-9413-E781C0C80DB7}" dt="2024-08-13T22:19:45.300" v="917" actId="26606"/>
          <ac:cxnSpMkLst>
            <pc:docMk/>
            <pc:sldMk cId="2571386703" sldId="288"/>
            <ac:cxnSpMk id="17" creationId="{ACC85BFE-0D03-41B5-87E4-5FA667FA5588}"/>
          </ac:cxnSpMkLst>
        </pc:cxnChg>
        <pc:cxnChg chg="add del">
          <ac:chgData name="bonyshree bose" userId="10115ef027608ec0" providerId="LiveId" clId="{216D791F-F628-4128-9413-E781C0C80DB7}" dt="2024-08-13T22:19:46.676" v="919" actId="26606"/>
          <ac:cxnSpMkLst>
            <pc:docMk/>
            <pc:sldMk cId="2571386703" sldId="288"/>
            <ac:cxnSpMk id="22" creationId="{108D74AC-B125-4E11-BA53-E9E383966DF8}"/>
          </ac:cxnSpMkLst>
        </pc:cxnChg>
        <pc:cxnChg chg="add del">
          <ac:chgData name="bonyshree bose" userId="10115ef027608ec0" providerId="LiveId" clId="{216D791F-F628-4128-9413-E781C0C80DB7}" dt="2024-08-13T22:19:46.676" v="919" actId="26606"/>
          <ac:cxnSpMkLst>
            <pc:docMk/>
            <pc:sldMk cId="2571386703" sldId="288"/>
            <ac:cxnSpMk id="23" creationId="{6108BD3D-CFD0-4A15-ACF6-EBC254CD7CF1}"/>
          </ac:cxnSpMkLst>
        </pc:cxnChg>
        <pc:cxnChg chg="add del">
          <ac:chgData name="bonyshree bose" userId="10115ef027608ec0" providerId="LiveId" clId="{216D791F-F628-4128-9413-E781C0C80DB7}" dt="2024-08-13T22:19:46.676" v="919" actId="26606"/>
          <ac:cxnSpMkLst>
            <pc:docMk/>
            <pc:sldMk cId="2571386703" sldId="288"/>
            <ac:cxnSpMk id="24" creationId="{9DC76EBE-FB9D-4054-B5D8-19E3EAFE40B2}"/>
          </ac:cxnSpMkLst>
        </pc:cxnChg>
        <pc:cxnChg chg="add del">
          <ac:chgData name="bonyshree bose" userId="10115ef027608ec0" providerId="LiveId" clId="{216D791F-F628-4128-9413-E781C0C80DB7}" dt="2024-08-13T22:19:46.676" v="919" actId="26606"/>
          <ac:cxnSpMkLst>
            <pc:docMk/>
            <pc:sldMk cId="2571386703" sldId="288"/>
            <ac:cxnSpMk id="25" creationId="{DB2019E5-6C31-4640-A135-6BBA7FFCF694}"/>
          </ac:cxnSpMkLst>
        </pc:cxnChg>
        <pc:cxnChg chg="add del">
          <ac:chgData name="bonyshree bose" userId="10115ef027608ec0" providerId="LiveId" clId="{216D791F-F628-4128-9413-E781C0C80DB7}" dt="2024-08-13T22:19:46.676" v="919" actId="26606"/>
          <ac:cxnSpMkLst>
            <pc:docMk/>
            <pc:sldMk cId="2571386703" sldId="288"/>
            <ac:cxnSpMk id="26" creationId="{7DA568B4-06BE-42A6-A5B6-A0FC251DAE00}"/>
          </ac:cxnSpMkLst>
        </pc:cxnChg>
        <pc:cxnChg chg="add del">
          <ac:chgData name="bonyshree bose" userId="10115ef027608ec0" providerId="LiveId" clId="{216D791F-F628-4128-9413-E781C0C80DB7}" dt="2024-08-13T22:19:46.676" v="919" actId="26606"/>
          <ac:cxnSpMkLst>
            <pc:docMk/>
            <pc:sldMk cId="2571386703" sldId="288"/>
            <ac:cxnSpMk id="27" creationId="{ACC85BFE-0D03-41B5-87E4-5FA667FA5588}"/>
          </ac:cxnSpMkLst>
        </pc:cxnChg>
        <pc:cxnChg chg="add del">
          <ac:chgData name="bonyshree bose" userId="10115ef027608ec0" providerId="LiveId" clId="{216D791F-F628-4128-9413-E781C0C80DB7}" dt="2024-08-13T22:21:15.200" v="926" actId="26606"/>
          <ac:cxnSpMkLst>
            <pc:docMk/>
            <pc:sldMk cId="2571386703" sldId="288"/>
            <ac:cxnSpMk id="30" creationId="{108D74AC-B125-4E11-BA53-E9E383966DF8}"/>
          </ac:cxnSpMkLst>
        </pc:cxnChg>
        <pc:cxnChg chg="add del">
          <ac:chgData name="bonyshree bose" userId="10115ef027608ec0" providerId="LiveId" clId="{216D791F-F628-4128-9413-E781C0C80DB7}" dt="2024-08-13T22:21:15.200" v="926" actId="26606"/>
          <ac:cxnSpMkLst>
            <pc:docMk/>
            <pc:sldMk cId="2571386703" sldId="288"/>
            <ac:cxnSpMk id="31" creationId="{9DC76EBE-FB9D-4054-B5D8-19E3EAFE40B2}"/>
          </ac:cxnSpMkLst>
        </pc:cxnChg>
        <pc:cxnChg chg="add del">
          <ac:chgData name="bonyshree bose" userId="10115ef027608ec0" providerId="LiveId" clId="{216D791F-F628-4128-9413-E781C0C80DB7}" dt="2024-08-13T22:21:15.200" v="926" actId="26606"/>
          <ac:cxnSpMkLst>
            <pc:docMk/>
            <pc:sldMk cId="2571386703" sldId="288"/>
            <ac:cxnSpMk id="32" creationId="{7DA568B4-06BE-42A6-A5B6-A0FC251DAE00}"/>
          </ac:cxnSpMkLst>
        </pc:cxnChg>
        <pc:cxnChg chg="add del">
          <ac:chgData name="bonyshree bose" userId="10115ef027608ec0" providerId="LiveId" clId="{216D791F-F628-4128-9413-E781C0C80DB7}" dt="2024-08-13T22:21:15.200" v="926" actId="26606"/>
          <ac:cxnSpMkLst>
            <pc:docMk/>
            <pc:sldMk cId="2571386703" sldId="288"/>
            <ac:cxnSpMk id="33" creationId="{ACC85BFE-0D03-41B5-87E4-5FA667FA5588}"/>
          </ac:cxnSpMkLst>
        </pc:cxnChg>
        <pc:cxnChg chg="add del">
          <ac:chgData name="bonyshree bose" userId="10115ef027608ec0" providerId="LiveId" clId="{216D791F-F628-4128-9413-E781C0C80DB7}" dt="2024-08-13T22:21:15.200" v="926" actId="26606"/>
          <ac:cxnSpMkLst>
            <pc:docMk/>
            <pc:sldMk cId="2571386703" sldId="288"/>
            <ac:cxnSpMk id="35" creationId="{6108BD3D-CFD0-4A15-ACF6-EBC254CD7CF1}"/>
          </ac:cxnSpMkLst>
        </pc:cxnChg>
        <pc:cxnChg chg="add del">
          <ac:chgData name="bonyshree bose" userId="10115ef027608ec0" providerId="LiveId" clId="{216D791F-F628-4128-9413-E781C0C80DB7}" dt="2024-08-13T22:21:15.200" v="926" actId="26606"/>
          <ac:cxnSpMkLst>
            <pc:docMk/>
            <pc:sldMk cId="2571386703" sldId="288"/>
            <ac:cxnSpMk id="36" creationId="{678D438D-C105-4C7E-9451-DA9252FFFBC1}"/>
          </ac:cxnSpMkLst>
        </pc:cxnChg>
        <pc:cxnChg chg="add del">
          <ac:chgData name="bonyshree bose" userId="10115ef027608ec0" providerId="LiveId" clId="{216D791F-F628-4128-9413-E781C0C80DB7}" dt="2024-08-13T22:21:15.200" v="926" actId="26606"/>
          <ac:cxnSpMkLst>
            <pc:docMk/>
            <pc:sldMk cId="2571386703" sldId="288"/>
            <ac:cxnSpMk id="37" creationId="{DB2019E5-6C31-4640-A135-6BBA7FFCF694}"/>
          </ac:cxnSpMkLst>
        </pc:cxnChg>
        <pc:cxnChg chg="add del">
          <ac:chgData name="bonyshree bose" userId="10115ef027608ec0" providerId="LiveId" clId="{216D791F-F628-4128-9413-E781C0C80DB7}" dt="2024-08-13T22:21:15.173" v="925" actId="26606"/>
          <ac:cxnSpMkLst>
            <pc:docMk/>
            <pc:sldMk cId="2571386703" sldId="288"/>
            <ac:cxnSpMk id="42" creationId="{108D74AC-B125-4E11-BA53-E9E383966DF8}"/>
          </ac:cxnSpMkLst>
        </pc:cxnChg>
        <pc:cxnChg chg="add del">
          <ac:chgData name="bonyshree bose" userId="10115ef027608ec0" providerId="LiveId" clId="{216D791F-F628-4128-9413-E781C0C80DB7}" dt="2024-08-13T22:21:15.173" v="925" actId="26606"/>
          <ac:cxnSpMkLst>
            <pc:docMk/>
            <pc:sldMk cId="2571386703" sldId="288"/>
            <ac:cxnSpMk id="44" creationId="{9DC76EBE-FB9D-4054-B5D8-19E3EAFE40B2}"/>
          </ac:cxnSpMkLst>
        </pc:cxnChg>
        <pc:cxnChg chg="add del">
          <ac:chgData name="bonyshree bose" userId="10115ef027608ec0" providerId="LiveId" clId="{216D791F-F628-4128-9413-E781C0C80DB7}" dt="2024-08-13T22:21:15.173" v="925" actId="26606"/>
          <ac:cxnSpMkLst>
            <pc:docMk/>
            <pc:sldMk cId="2571386703" sldId="288"/>
            <ac:cxnSpMk id="46" creationId="{7DA568B4-06BE-42A6-A5B6-A0FC251DAE00}"/>
          </ac:cxnSpMkLst>
        </pc:cxnChg>
        <pc:cxnChg chg="add del">
          <ac:chgData name="bonyshree bose" userId="10115ef027608ec0" providerId="LiveId" clId="{216D791F-F628-4128-9413-E781C0C80DB7}" dt="2024-08-13T22:21:15.173" v="925" actId="26606"/>
          <ac:cxnSpMkLst>
            <pc:docMk/>
            <pc:sldMk cId="2571386703" sldId="288"/>
            <ac:cxnSpMk id="48" creationId="{ACC85BFE-0D03-41B5-87E4-5FA667FA5588}"/>
          </ac:cxnSpMkLst>
        </pc:cxnChg>
        <pc:cxnChg chg="add del">
          <ac:chgData name="bonyshree bose" userId="10115ef027608ec0" providerId="LiveId" clId="{216D791F-F628-4128-9413-E781C0C80DB7}" dt="2024-08-13T22:21:15.173" v="925" actId="26606"/>
          <ac:cxnSpMkLst>
            <pc:docMk/>
            <pc:sldMk cId="2571386703" sldId="288"/>
            <ac:cxnSpMk id="52" creationId="{6108BD3D-CFD0-4A15-ACF6-EBC254CD7CF1}"/>
          </ac:cxnSpMkLst>
        </pc:cxnChg>
        <pc:cxnChg chg="add del">
          <ac:chgData name="bonyshree bose" userId="10115ef027608ec0" providerId="LiveId" clId="{216D791F-F628-4128-9413-E781C0C80DB7}" dt="2024-08-13T22:21:15.173" v="925" actId="26606"/>
          <ac:cxnSpMkLst>
            <pc:docMk/>
            <pc:sldMk cId="2571386703" sldId="288"/>
            <ac:cxnSpMk id="54" creationId="{DB2019E5-6C31-4640-A135-6BBA7FFCF694}"/>
          </ac:cxnSpMkLst>
        </pc:cxnChg>
        <pc:cxnChg chg="add">
          <ac:chgData name="bonyshree bose" userId="10115ef027608ec0" providerId="LiveId" clId="{216D791F-F628-4128-9413-E781C0C80DB7}" dt="2024-08-13T22:21:15.200" v="926" actId="26606"/>
          <ac:cxnSpMkLst>
            <pc:docMk/>
            <pc:sldMk cId="2571386703" sldId="288"/>
            <ac:cxnSpMk id="56" creationId="{DB2019E5-6C31-4640-A135-6BBA7FFCF694}"/>
          </ac:cxnSpMkLst>
        </pc:cxnChg>
        <pc:cxnChg chg="add">
          <ac:chgData name="bonyshree bose" userId="10115ef027608ec0" providerId="LiveId" clId="{216D791F-F628-4128-9413-E781C0C80DB7}" dt="2024-08-13T22:21:15.200" v="926" actId="26606"/>
          <ac:cxnSpMkLst>
            <pc:docMk/>
            <pc:sldMk cId="2571386703" sldId="288"/>
            <ac:cxnSpMk id="57" creationId="{108D74AC-B125-4E11-BA53-E9E383966DF8}"/>
          </ac:cxnSpMkLst>
        </pc:cxnChg>
        <pc:cxnChg chg="add">
          <ac:chgData name="bonyshree bose" userId="10115ef027608ec0" providerId="LiveId" clId="{216D791F-F628-4128-9413-E781C0C80DB7}" dt="2024-08-13T22:21:15.200" v="926" actId="26606"/>
          <ac:cxnSpMkLst>
            <pc:docMk/>
            <pc:sldMk cId="2571386703" sldId="288"/>
            <ac:cxnSpMk id="58" creationId="{9DC76EBE-FB9D-4054-B5D8-19E3EAFE40B2}"/>
          </ac:cxnSpMkLst>
        </pc:cxnChg>
        <pc:cxnChg chg="add">
          <ac:chgData name="bonyshree bose" userId="10115ef027608ec0" providerId="LiveId" clId="{216D791F-F628-4128-9413-E781C0C80DB7}" dt="2024-08-13T22:21:15.200" v="926" actId="26606"/>
          <ac:cxnSpMkLst>
            <pc:docMk/>
            <pc:sldMk cId="2571386703" sldId="288"/>
            <ac:cxnSpMk id="59" creationId="{7DA568B4-06BE-42A6-A5B6-A0FC251DAE00}"/>
          </ac:cxnSpMkLst>
        </pc:cxnChg>
        <pc:cxnChg chg="add">
          <ac:chgData name="bonyshree bose" userId="10115ef027608ec0" providerId="LiveId" clId="{216D791F-F628-4128-9413-E781C0C80DB7}" dt="2024-08-13T22:21:15.200" v="926" actId="26606"/>
          <ac:cxnSpMkLst>
            <pc:docMk/>
            <pc:sldMk cId="2571386703" sldId="288"/>
            <ac:cxnSpMk id="60" creationId="{ACC85BFE-0D03-41B5-87E4-5FA667FA5588}"/>
          </ac:cxnSpMkLst>
        </pc:cxnChg>
        <pc:cxnChg chg="add">
          <ac:chgData name="bonyshree bose" userId="10115ef027608ec0" providerId="LiveId" clId="{216D791F-F628-4128-9413-E781C0C80DB7}" dt="2024-08-13T22:21:15.200" v="926" actId="26606"/>
          <ac:cxnSpMkLst>
            <pc:docMk/>
            <pc:sldMk cId="2571386703" sldId="288"/>
            <ac:cxnSpMk id="62" creationId="{6108BD3D-CFD0-4A15-ACF6-EBC254CD7CF1}"/>
          </ac:cxnSpMkLst>
        </pc:cxnChg>
        <pc:cxnChg chg="add">
          <ac:chgData name="bonyshree bose" userId="10115ef027608ec0" providerId="LiveId" clId="{216D791F-F628-4128-9413-E781C0C80DB7}" dt="2024-08-13T22:21:15.200" v="926" actId="26606"/>
          <ac:cxnSpMkLst>
            <pc:docMk/>
            <pc:sldMk cId="2571386703" sldId="288"/>
            <ac:cxnSpMk id="63" creationId="{678D438D-C105-4C7E-9451-DA9252FFFBC1}"/>
          </ac:cxnSpMkLst>
        </pc:cxnChg>
      </pc:sldChg>
      <pc:sldChg chg="addSp delSp modSp new del mod setBg">
        <pc:chgData name="bonyshree bose" userId="10115ef027608ec0" providerId="LiveId" clId="{216D791F-F628-4128-9413-E781C0C80DB7}" dt="2024-08-13T22:19:17.155" v="909" actId="47"/>
        <pc:sldMkLst>
          <pc:docMk/>
          <pc:sldMk cId="2915071778" sldId="288"/>
        </pc:sldMkLst>
        <pc:spChg chg="del mod">
          <ac:chgData name="bonyshree bose" userId="10115ef027608ec0" providerId="LiveId" clId="{216D791F-F628-4128-9413-E781C0C80DB7}" dt="2024-08-13T22:18:07.928" v="897" actId="478"/>
          <ac:spMkLst>
            <pc:docMk/>
            <pc:sldMk cId="2915071778" sldId="288"/>
            <ac:spMk id="2" creationId="{9E3BC2C2-560B-510B-3230-544008742538}"/>
          </ac:spMkLst>
        </pc:spChg>
        <pc:spChg chg="del">
          <ac:chgData name="bonyshree bose" userId="10115ef027608ec0" providerId="LiveId" clId="{216D791F-F628-4128-9413-E781C0C80DB7}" dt="2024-08-13T22:17:10.995" v="873" actId="931"/>
          <ac:spMkLst>
            <pc:docMk/>
            <pc:sldMk cId="2915071778" sldId="288"/>
            <ac:spMk id="3" creationId="{00CC1037-48B0-48D5-D249-6B5735FD6367}"/>
          </ac:spMkLst>
        </pc:spChg>
        <pc:spChg chg="del mod">
          <ac:chgData name="bonyshree bose" userId="10115ef027608ec0" providerId="LiveId" clId="{216D791F-F628-4128-9413-E781C0C80DB7}" dt="2024-08-13T22:18:36.306" v="904" actId="478"/>
          <ac:spMkLst>
            <pc:docMk/>
            <pc:sldMk cId="2915071778" sldId="288"/>
            <ac:spMk id="4" creationId="{42C8E53E-5BF3-862C-B5F0-DE5B9E333DD9}"/>
          </ac:spMkLst>
        </pc:spChg>
        <pc:spChg chg="add">
          <ac:chgData name="bonyshree bose" userId="10115ef027608ec0" providerId="LiveId" clId="{216D791F-F628-4128-9413-E781C0C80DB7}" dt="2024-08-13T22:17:15.475" v="876" actId="26606"/>
          <ac:spMkLst>
            <pc:docMk/>
            <pc:sldMk cId="2915071778" sldId="288"/>
            <ac:spMk id="17" creationId="{92B0CFF1-78D7-4A83-A95E-71F9E3831622}"/>
          </ac:spMkLst>
        </pc:spChg>
        <pc:picChg chg="add mod ord">
          <ac:chgData name="bonyshree bose" userId="10115ef027608ec0" providerId="LiveId" clId="{216D791F-F628-4128-9413-E781C0C80DB7}" dt="2024-08-13T22:19:07.763" v="908" actId="1076"/>
          <ac:picMkLst>
            <pc:docMk/>
            <pc:sldMk cId="2915071778" sldId="288"/>
            <ac:picMk id="6" creationId="{4E66A648-C5E8-F8E8-3C5B-D36EADC80E2B}"/>
          </ac:picMkLst>
        </pc:picChg>
        <pc:cxnChg chg="add">
          <ac:chgData name="bonyshree bose" userId="10115ef027608ec0" providerId="LiveId" clId="{216D791F-F628-4128-9413-E781C0C80DB7}" dt="2024-08-13T22:17:15.475" v="876" actId="26606"/>
          <ac:cxnSpMkLst>
            <pc:docMk/>
            <pc:sldMk cId="2915071778" sldId="288"/>
            <ac:cxnSpMk id="11" creationId="{108D74AC-B125-4E11-BA53-E9E383966DF8}"/>
          </ac:cxnSpMkLst>
        </pc:cxnChg>
        <pc:cxnChg chg="add">
          <ac:chgData name="bonyshree bose" userId="10115ef027608ec0" providerId="LiveId" clId="{216D791F-F628-4128-9413-E781C0C80DB7}" dt="2024-08-13T22:17:15.475" v="876" actId="26606"/>
          <ac:cxnSpMkLst>
            <pc:docMk/>
            <pc:sldMk cId="2915071778" sldId="288"/>
            <ac:cxnSpMk id="13" creationId="{9DC76EBE-FB9D-4054-B5D8-19E3EAFE40B2}"/>
          </ac:cxnSpMkLst>
        </pc:cxnChg>
        <pc:cxnChg chg="add">
          <ac:chgData name="bonyshree bose" userId="10115ef027608ec0" providerId="LiveId" clId="{216D791F-F628-4128-9413-E781C0C80DB7}" dt="2024-08-13T22:17:15.475" v="876" actId="26606"/>
          <ac:cxnSpMkLst>
            <pc:docMk/>
            <pc:sldMk cId="2915071778" sldId="288"/>
            <ac:cxnSpMk id="15" creationId="{E48FA233-30DB-4D0A-BF51-78D03F79F247}"/>
          </ac:cxnSpMkLst>
        </pc:cxnChg>
        <pc:cxnChg chg="add">
          <ac:chgData name="bonyshree bose" userId="10115ef027608ec0" providerId="LiveId" clId="{216D791F-F628-4128-9413-E781C0C80DB7}" dt="2024-08-13T22:17:15.475" v="876" actId="26606"/>
          <ac:cxnSpMkLst>
            <pc:docMk/>
            <pc:sldMk cId="2915071778" sldId="288"/>
            <ac:cxnSpMk id="19" creationId="{A7EA64D0-1FC1-41D1-9312-D2316443B18B}"/>
          </ac:cxnSpMkLst>
        </pc:cxnChg>
        <pc:cxnChg chg="add">
          <ac:chgData name="bonyshree bose" userId="10115ef027608ec0" providerId="LiveId" clId="{216D791F-F628-4128-9413-E781C0C80DB7}" dt="2024-08-13T22:17:15.475" v="876" actId="26606"/>
          <ac:cxnSpMkLst>
            <pc:docMk/>
            <pc:sldMk cId="2915071778" sldId="288"/>
            <ac:cxnSpMk id="21" creationId="{4105C5B1-BB24-4A5C-87B3-3B75CD259422}"/>
          </ac:cxnSpMkLst>
        </pc:cxnChg>
        <pc:cxnChg chg="add">
          <ac:chgData name="bonyshree bose" userId="10115ef027608ec0" providerId="LiveId" clId="{216D791F-F628-4128-9413-E781C0C80DB7}" dt="2024-08-13T22:17:15.475" v="876" actId="26606"/>
          <ac:cxnSpMkLst>
            <pc:docMk/>
            <pc:sldMk cId="2915071778" sldId="288"/>
            <ac:cxnSpMk id="23" creationId="{A1698572-1C65-478A-8670-BCFB6BD7CE0F}"/>
          </ac:cxnSpMkLst>
        </pc:cxnChg>
      </pc:sldChg>
      <pc:sldChg chg="addSp delSp modSp new del mod setBg">
        <pc:chgData name="bonyshree bose" userId="10115ef027608ec0" providerId="LiveId" clId="{216D791F-F628-4128-9413-E781C0C80DB7}" dt="2024-08-13T22:32:32.557" v="975" actId="47"/>
        <pc:sldMkLst>
          <pc:docMk/>
          <pc:sldMk cId="960021129" sldId="289"/>
        </pc:sldMkLst>
        <pc:spChg chg="del">
          <ac:chgData name="bonyshree bose" userId="10115ef027608ec0" providerId="LiveId" clId="{216D791F-F628-4128-9413-E781C0C80DB7}" dt="2024-08-13T22:29:34.286" v="953" actId="478"/>
          <ac:spMkLst>
            <pc:docMk/>
            <pc:sldMk cId="960021129" sldId="289"/>
            <ac:spMk id="2" creationId="{7341690B-66B8-F0B1-A87B-A2509ACE5353}"/>
          </ac:spMkLst>
        </pc:spChg>
        <pc:spChg chg="del">
          <ac:chgData name="bonyshree bose" userId="10115ef027608ec0" providerId="LiveId" clId="{216D791F-F628-4128-9413-E781C0C80DB7}" dt="2024-08-13T22:29:14.123" v="946" actId="931"/>
          <ac:spMkLst>
            <pc:docMk/>
            <pc:sldMk cId="960021129" sldId="289"/>
            <ac:spMk id="3" creationId="{9C9631CF-183C-7885-8DE0-0C1E76C6A474}"/>
          </ac:spMkLst>
        </pc:spChg>
        <pc:spChg chg="del">
          <ac:chgData name="bonyshree bose" userId="10115ef027608ec0" providerId="LiveId" clId="{216D791F-F628-4128-9413-E781C0C80DB7}" dt="2024-08-13T22:29:37.484" v="954" actId="478"/>
          <ac:spMkLst>
            <pc:docMk/>
            <pc:sldMk cId="960021129" sldId="289"/>
            <ac:spMk id="4" creationId="{F13ED4C4-C541-1075-22EE-F8136268147E}"/>
          </ac:spMkLst>
        </pc:spChg>
        <pc:spChg chg="add del mod">
          <ac:chgData name="bonyshree bose" userId="10115ef027608ec0" providerId="LiveId" clId="{216D791F-F628-4128-9413-E781C0C80DB7}" dt="2024-08-13T22:29:24.388" v="950" actId="931"/>
          <ac:spMkLst>
            <pc:docMk/>
            <pc:sldMk cId="960021129" sldId="289"/>
            <ac:spMk id="8" creationId="{85DC5A62-554D-D2EE-1DEF-54C5B1548444}"/>
          </ac:spMkLst>
        </pc:spChg>
        <pc:spChg chg="add del mod">
          <ac:chgData name="bonyshree bose" userId="10115ef027608ec0" providerId="LiveId" clId="{216D791F-F628-4128-9413-E781C0C80DB7}" dt="2024-08-13T22:32:22.102" v="973" actId="478"/>
          <ac:spMkLst>
            <pc:docMk/>
            <pc:sldMk cId="960021129" sldId="289"/>
            <ac:spMk id="12" creationId="{97FEAD66-0A72-B750-616C-4E8484D27770}"/>
          </ac:spMkLst>
        </pc:spChg>
        <pc:spChg chg="add mod">
          <ac:chgData name="bonyshree bose" userId="10115ef027608ec0" providerId="LiveId" clId="{216D791F-F628-4128-9413-E781C0C80DB7}" dt="2024-08-13T22:32:27.168" v="974" actId="478"/>
          <ac:spMkLst>
            <pc:docMk/>
            <pc:sldMk cId="960021129" sldId="289"/>
            <ac:spMk id="18" creationId="{6C3C5198-5415-12D4-D0A9-8C5748739372}"/>
          </ac:spMkLst>
        </pc:spChg>
        <pc:spChg chg="add del">
          <ac:chgData name="bonyshree bose" userId="10115ef027608ec0" providerId="LiveId" clId="{216D791F-F628-4128-9413-E781C0C80DB7}" dt="2024-08-13T22:29:44.341" v="956" actId="26606"/>
          <ac:spMkLst>
            <pc:docMk/>
            <pc:sldMk cId="960021129" sldId="289"/>
            <ac:spMk id="23" creationId="{92B0CFF1-78D7-4A83-A95E-71F9E3831622}"/>
          </ac:spMkLst>
        </pc:spChg>
        <pc:spChg chg="add del">
          <ac:chgData name="bonyshree bose" userId="10115ef027608ec0" providerId="LiveId" clId="{216D791F-F628-4128-9413-E781C0C80DB7}" dt="2024-08-13T22:29:46.181" v="958" actId="26606"/>
          <ac:spMkLst>
            <pc:docMk/>
            <pc:sldMk cId="960021129" sldId="289"/>
            <ac:spMk id="35" creationId="{92B0CFF1-78D7-4A83-A95E-71F9E3831622}"/>
          </ac:spMkLst>
        </pc:spChg>
        <pc:spChg chg="add del">
          <ac:chgData name="bonyshree bose" userId="10115ef027608ec0" providerId="LiveId" clId="{216D791F-F628-4128-9413-E781C0C80DB7}" dt="2024-08-13T22:30:02.286" v="960" actId="26606"/>
          <ac:spMkLst>
            <pc:docMk/>
            <pc:sldMk cId="960021129" sldId="289"/>
            <ac:spMk id="44" creationId="{92B0CFF1-78D7-4A83-A95E-71F9E3831622}"/>
          </ac:spMkLst>
        </pc:spChg>
        <pc:spChg chg="add del">
          <ac:chgData name="bonyshree bose" userId="10115ef027608ec0" providerId="LiveId" clId="{216D791F-F628-4128-9413-E781C0C80DB7}" dt="2024-08-13T22:30:32.260" v="962" actId="26606"/>
          <ac:spMkLst>
            <pc:docMk/>
            <pc:sldMk cId="960021129" sldId="289"/>
            <ac:spMk id="52" creationId="{92B0CFF1-78D7-4A83-A95E-71F9E3831622}"/>
          </ac:spMkLst>
        </pc:spChg>
        <pc:spChg chg="add del">
          <ac:chgData name="bonyshree bose" userId="10115ef027608ec0" providerId="LiveId" clId="{216D791F-F628-4128-9413-E781C0C80DB7}" dt="2024-08-13T22:30:34.893" v="964" actId="26606"/>
          <ac:spMkLst>
            <pc:docMk/>
            <pc:sldMk cId="960021129" sldId="289"/>
            <ac:spMk id="61" creationId="{92B0CFF1-78D7-4A83-A95E-71F9E3831622}"/>
          </ac:spMkLst>
        </pc:spChg>
        <pc:spChg chg="add del">
          <ac:chgData name="bonyshree bose" userId="10115ef027608ec0" providerId="LiveId" clId="{216D791F-F628-4128-9413-E781C0C80DB7}" dt="2024-08-13T22:30:34.893" v="964" actId="26606"/>
          <ac:spMkLst>
            <pc:docMk/>
            <pc:sldMk cId="960021129" sldId="289"/>
            <ac:spMk id="62" creationId="{86C910EB-BFA3-4C5F-AECA-B06DE3A6D64F}"/>
          </ac:spMkLst>
        </pc:spChg>
        <pc:spChg chg="add">
          <ac:chgData name="bonyshree bose" userId="10115ef027608ec0" providerId="LiveId" clId="{216D791F-F628-4128-9413-E781C0C80DB7}" dt="2024-08-13T22:30:34.917" v="965" actId="26606"/>
          <ac:spMkLst>
            <pc:docMk/>
            <pc:sldMk cId="960021129" sldId="289"/>
            <ac:spMk id="70" creationId="{92B0CFF1-78D7-4A83-A95E-71F9E3831622}"/>
          </ac:spMkLst>
        </pc:spChg>
        <pc:picChg chg="add del mod">
          <ac:chgData name="bonyshree bose" userId="10115ef027608ec0" providerId="LiveId" clId="{216D791F-F628-4128-9413-E781C0C80DB7}" dt="2024-08-13T22:29:16.741" v="949" actId="478"/>
          <ac:picMkLst>
            <pc:docMk/>
            <pc:sldMk cId="960021129" sldId="289"/>
            <ac:picMk id="6" creationId="{DE7F76EC-FCB8-BECF-1968-33B3C262ACAC}"/>
          </ac:picMkLst>
        </pc:picChg>
        <pc:picChg chg="add del mod">
          <ac:chgData name="bonyshree bose" userId="10115ef027608ec0" providerId="LiveId" clId="{216D791F-F628-4128-9413-E781C0C80DB7}" dt="2024-08-13T22:32:27.168" v="974" actId="478"/>
          <ac:picMkLst>
            <pc:docMk/>
            <pc:sldMk cId="960021129" sldId="289"/>
            <ac:picMk id="10" creationId="{7F803AFA-0A2B-883F-48D7-CA38A86153C1}"/>
          </ac:picMkLst>
        </pc:picChg>
        <pc:picChg chg="add del mod ord">
          <ac:chgData name="bonyshree bose" userId="10115ef027608ec0" providerId="LiveId" clId="{216D791F-F628-4128-9413-E781C0C80DB7}" dt="2024-08-13T22:32:21.138" v="972" actId="22"/>
          <ac:picMkLst>
            <pc:docMk/>
            <pc:sldMk cId="960021129" sldId="289"/>
            <ac:picMk id="14" creationId="{1A354D71-63B6-BE53-9551-1691AC1EFFBE}"/>
          </ac:picMkLst>
        </pc:picChg>
        <pc:cxnChg chg="add del">
          <ac:chgData name="bonyshree bose" userId="10115ef027608ec0" providerId="LiveId" clId="{216D791F-F628-4128-9413-E781C0C80DB7}" dt="2024-08-13T22:29:44.341" v="956" actId="26606"/>
          <ac:cxnSpMkLst>
            <pc:docMk/>
            <pc:sldMk cId="960021129" sldId="289"/>
            <ac:cxnSpMk id="15" creationId="{108D74AC-B125-4E11-BA53-E9E383966DF8}"/>
          </ac:cxnSpMkLst>
        </pc:cxnChg>
        <pc:cxnChg chg="add del">
          <ac:chgData name="bonyshree bose" userId="10115ef027608ec0" providerId="LiveId" clId="{216D791F-F628-4128-9413-E781C0C80DB7}" dt="2024-08-13T22:29:44.341" v="956" actId="26606"/>
          <ac:cxnSpMkLst>
            <pc:docMk/>
            <pc:sldMk cId="960021129" sldId="289"/>
            <ac:cxnSpMk id="17" creationId="{9DC76EBE-FB9D-4054-B5D8-19E3EAFE40B2}"/>
          </ac:cxnSpMkLst>
        </pc:cxnChg>
        <pc:cxnChg chg="add del">
          <ac:chgData name="bonyshree bose" userId="10115ef027608ec0" providerId="LiveId" clId="{216D791F-F628-4128-9413-E781C0C80DB7}" dt="2024-08-13T22:29:44.341" v="956" actId="26606"/>
          <ac:cxnSpMkLst>
            <pc:docMk/>
            <pc:sldMk cId="960021129" sldId="289"/>
            <ac:cxnSpMk id="19" creationId="{7DA568B4-06BE-42A6-A5B6-A0FC251DAE00}"/>
          </ac:cxnSpMkLst>
        </pc:cxnChg>
        <pc:cxnChg chg="add del">
          <ac:chgData name="bonyshree bose" userId="10115ef027608ec0" providerId="LiveId" clId="{216D791F-F628-4128-9413-E781C0C80DB7}" dt="2024-08-13T22:29:44.341" v="956" actId="26606"/>
          <ac:cxnSpMkLst>
            <pc:docMk/>
            <pc:sldMk cId="960021129" sldId="289"/>
            <ac:cxnSpMk id="21" creationId="{ACC85BFE-0D03-41B5-87E4-5FA667FA5588}"/>
          </ac:cxnSpMkLst>
        </pc:cxnChg>
        <pc:cxnChg chg="add del">
          <ac:chgData name="bonyshree bose" userId="10115ef027608ec0" providerId="LiveId" clId="{216D791F-F628-4128-9413-E781C0C80DB7}" dt="2024-08-13T22:29:44.341" v="956" actId="26606"/>
          <ac:cxnSpMkLst>
            <pc:docMk/>
            <pc:sldMk cId="960021129" sldId="289"/>
            <ac:cxnSpMk id="25" creationId="{6108BD3D-CFD0-4A15-ACF6-EBC254CD7CF1}"/>
          </ac:cxnSpMkLst>
        </pc:cxnChg>
        <pc:cxnChg chg="add del">
          <ac:chgData name="bonyshree bose" userId="10115ef027608ec0" providerId="LiveId" clId="{216D791F-F628-4128-9413-E781C0C80DB7}" dt="2024-08-13T22:29:44.341" v="956" actId="26606"/>
          <ac:cxnSpMkLst>
            <pc:docMk/>
            <pc:sldMk cId="960021129" sldId="289"/>
            <ac:cxnSpMk id="27" creationId="{678D438D-C105-4C7E-9451-DA9252FFFBC1}"/>
          </ac:cxnSpMkLst>
        </pc:cxnChg>
        <pc:cxnChg chg="add del">
          <ac:chgData name="bonyshree bose" userId="10115ef027608ec0" providerId="LiveId" clId="{216D791F-F628-4128-9413-E781C0C80DB7}" dt="2024-08-13T22:29:44.341" v="956" actId="26606"/>
          <ac:cxnSpMkLst>
            <pc:docMk/>
            <pc:sldMk cId="960021129" sldId="289"/>
            <ac:cxnSpMk id="29" creationId="{DB2019E5-6C31-4640-A135-6BBA7FFCF694}"/>
          </ac:cxnSpMkLst>
        </pc:cxnChg>
        <pc:cxnChg chg="add del">
          <ac:chgData name="bonyshree bose" userId="10115ef027608ec0" providerId="LiveId" clId="{216D791F-F628-4128-9413-E781C0C80DB7}" dt="2024-08-13T22:29:46.181" v="958" actId="26606"/>
          <ac:cxnSpMkLst>
            <pc:docMk/>
            <pc:sldMk cId="960021129" sldId="289"/>
            <ac:cxnSpMk id="31" creationId="{108D74AC-B125-4E11-BA53-E9E383966DF8}"/>
          </ac:cxnSpMkLst>
        </pc:cxnChg>
        <pc:cxnChg chg="add del">
          <ac:chgData name="bonyshree bose" userId="10115ef027608ec0" providerId="LiveId" clId="{216D791F-F628-4128-9413-E781C0C80DB7}" dt="2024-08-13T22:29:46.181" v="958" actId="26606"/>
          <ac:cxnSpMkLst>
            <pc:docMk/>
            <pc:sldMk cId="960021129" sldId="289"/>
            <ac:cxnSpMk id="32" creationId="{9DC76EBE-FB9D-4054-B5D8-19E3EAFE40B2}"/>
          </ac:cxnSpMkLst>
        </pc:cxnChg>
        <pc:cxnChg chg="add del">
          <ac:chgData name="bonyshree bose" userId="10115ef027608ec0" providerId="LiveId" clId="{216D791F-F628-4128-9413-E781C0C80DB7}" dt="2024-08-13T22:29:46.181" v="958" actId="26606"/>
          <ac:cxnSpMkLst>
            <pc:docMk/>
            <pc:sldMk cId="960021129" sldId="289"/>
            <ac:cxnSpMk id="33" creationId="{7DA568B4-06BE-42A6-A5B6-A0FC251DAE00}"/>
          </ac:cxnSpMkLst>
        </pc:cxnChg>
        <pc:cxnChg chg="add del">
          <ac:chgData name="bonyshree bose" userId="10115ef027608ec0" providerId="LiveId" clId="{216D791F-F628-4128-9413-E781C0C80DB7}" dt="2024-08-13T22:29:46.181" v="958" actId="26606"/>
          <ac:cxnSpMkLst>
            <pc:docMk/>
            <pc:sldMk cId="960021129" sldId="289"/>
            <ac:cxnSpMk id="34" creationId="{ACC85BFE-0D03-41B5-87E4-5FA667FA5588}"/>
          </ac:cxnSpMkLst>
        </pc:cxnChg>
        <pc:cxnChg chg="add del">
          <ac:chgData name="bonyshree bose" userId="10115ef027608ec0" providerId="LiveId" clId="{216D791F-F628-4128-9413-E781C0C80DB7}" dt="2024-08-13T22:29:46.181" v="958" actId="26606"/>
          <ac:cxnSpMkLst>
            <pc:docMk/>
            <pc:sldMk cId="960021129" sldId="289"/>
            <ac:cxnSpMk id="36" creationId="{6108BD3D-CFD0-4A15-ACF6-EBC254CD7CF1}"/>
          </ac:cxnSpMkLst>
        </pc:cxnChg>
        <pc:cxnChg chg="add del">
          <ac:chgData name="bonyshree bose" userId="10115ef027608ec0" providerId="LiveId" clId="{216D791F-F628-4128-9413-E781C0C80DB7}" dt="2024-08-13T22:29:46.181" v="958" actId="26606"/>
          <ac:cxnSpMkLst>
            <pc:docMk/>
            <pc:sldMk cId="960021129" sldId="289"/>
            <ac:cxnSpMk id="37" creationId="{678D438D-C105-4C7E-9451-DA9252FFFBC1}"/>
          </ac:cxnSpMkLst>
        </pc:cxnChg>
        <pc:cxnChg chg="add del">
          <ac:chgData name="bonyshree bose" userId="10115ef027608ec0" providerId="LiveId" clId="{216D791F-F628-4128-9413-E781C0C80DB7}" dt="2024-08-13T22:29:46.181" v="958" actId="26606"/>
          <ac:cxnSpMkLst>
            <pc:docMk/>
            <pc:sldMk cId="960021129" sldId="289"/>
            <ac:cxnSpMk id="38" creationId="{DB2019E5-6C31-4640-A135-6BBA7FFCF694}"/>
          </ac:cxnSpMkLst>
        </pc:cxnChg>
        <pc:cxnChg chg="add del">
          <ac:chgData name="bonyshree bose" userId="10115ef027608ec0" providerId="LiveId" clId="{216D791F-F628-4128-9413-E781C0C80DB7}" dt="2024-08-13T22:30:02.286" v="960" actId="26606"/>
          <ac:cxnSpMkLst>
            <pc:docMk/>
            <pc:sldMk cId="960021129" sldId="289"/>
            <ac:cxnSpMk id="40" creationId="{108D74AC-B125-4E11-BA53-E9E383966DF8}"/>
          </ac:cxnSpMkLst>
        </pc:cxnChg>
        <pc:cxnChg chg="add del">
          <ac:chgData name="bonyshree bose" userId="10115ef027608ec0" providerId="LiveId" clId="{216D791F-F628-4128-9413-E781C0C80DB7}" dt="2024-08-13T22:30:02.286" v="960" actId="26606"/>
          <ac:cxnSpMkLst>
            <pc:docMk/>
            <pc:sldMk cId="960021129" sldId="289"/>
            <ac:cxnSpMk id="41" creationId="{9DC76EBE-FB9D-4054-B5D8-19E3EAFE40B2}"/>
          </ac:cxnSpMkLst>
        </pc:cxnChg>
        <pc:cxnChg chg="add del">
          <ac:chgData name="bonyshree bose" userId="10115ef027608ec0" providerId="LiveId" clId="{216D791F-F628-4128-9413-E781C0C80DB7}" dt="2024-08-13T22:30:02.286" v="960" actId="26606"/>
          <ac:cxnSpMkLst>
            <pc:docMk/>
            <pc:sldMk cId="960021129" sldId="289"/>
            <ac:cxnSpMk id="42" creationId="{7DA568B4-06BE-42A6-A5B6-A0FC251DAE00}"/>
          </ac:cxnSpMkLst>
        </pc:cxnChg>
        <pc:cxnChg chg="add del">
          <ac:chgData name="bonyshree bose" userId="10115ef027608ec0" providerId="LiveId" clId="{216D791F-F628-4128-9413-E781C0C80DB7}" dt="2024-08-13T22:30:02.286" v="960" actId="26606"/>
          <ac:cxnSpMkLst>
            <pc:docMk/>
            <pc:sldMk cId="960021129" sldId="289"/>
            <ac:cxnSpMk id="43" creationId="{ACC85BFE-0D03-41B5-87E4-5FA667FA5588}"/>
          </ac:cxnSpMkLst>
        </pc:cxnChg>
        <pc:cxnChg chg="add del">
          <ac:chgData name="bonyshree bose" userId="10115ef027608ec0" providerId="LiveId" clId="{216D791F-F628-4128-9413-E781C0C80DB7}" dt="2024-08-13T22:30:02.286" v="960" actId="26606"/>
          <ac:cxnSpMkLst>
            <pc:docMk/>
            <pc:sldMk cId="960021129" sldId="289"/>
            <ac:cxnSpMk id="45" creationId="{6108BD3D-CFD0-4A15-ACF6-EBC254CD7CF1}"/>
          </ac:cxnSpMkLst>
        </pc:cxnChg>
        <pc:cxnChg chg="add del">
          <ac:chgData name="bonyshree bose" userId="10115ef027608ec0" providerId="LiveId" clId="{216D791F-F628-4128-9413-E781C0C80DB7}" dt="2024-08-13T22:30:02.286" v="960" actId="26606"/>
          <ac:cxnSpMkLst>
            <pc:docMk/>
            <pc:sldMk cId="960021129" sldId="289"/>
            <ac:cxnSpMk id="46" creationId="{DB2019E5-6C31-4640-A135-6BBA7FFCF694}"/>
          </ac:cxnSpMkLst>
        </pc:cxnChg>
        <pc:cxnChg chg="add del">
          <ac:chgData name="bonyshree bose" userId="10115ef027608ec0" providerId="LiveId" clId="{216D791F-F628-4128-9413-E781C0C80DB7}" dt="2024-08-13T22:30:32.260" v="962" actId="26606"/>
          <ac:cxnSpMkLst>
            <pc:docMk/>
            <pc:sldMk cId="960021129" sldId="289"/>
            <ac:cxnSpMk id="48" creationId="{108D74AC-B125-4E11-BA53-E9E383966DF8}"/>
          </ac:cxnSpMkLst>
        </pc:cxnChg>
        <pc:cxnChg chg="add del">
          <ac:chgData name="bonyshree bose" userId="10115ef027608ec0" providerId="LiveId" clId="{216D791F-F628-4128-9413-E781C0C80DB7}" dt="2024-08-13T22:30:32.260" v="962" actId="26606"/>
          <ac:cxnSpMkLst>
            <pc:docMk/>
            <pc:sldMk cId="960021129" sldId="289"/>
            <ac:cxnSpMk id="49" creationId="{9DC76EBE-FB9D-4054-B5D8-19E3EAFE40B2}"/>
          </ac:cxnSpMkLst>
        </pc:cxnChg>
        <pc:cxnChg chg="add del">
          <ac:chgData name="bonyshree bose" userId="10115ef027608ec0" providerId="LiveId" clId="{216D791F-F628-4128-9413-E781C0C80DB7}" dt="2024-08-13T22:30:32.260" v="962" actId="26606"/>
          <ac:cxnSpMkLst>
            <pc:docMk/>
            <pc:sldMk cId="960021129" sldId="289"/>
            <ac:cxnSpMk id="50" creationId="{7DA568B4-06BE-42A6-A5B6-A0FC251DAE00}"/>
          </ac:cxnSpMkLst>
        </pc:cxnChg>
        <pc:cxnChg chg="add del">
          <ac:chgData name="bonyshree bose" userId="10115ef027608ec0" providerId="LiveId" clId="{216D791F-F628-4128-9413-E781C0C80DB7}" dt="2024-08-13T22:30:32.260" v="962" actId="26606"/>
          <ac:cxnSpMkLst>
            <pc:docMk/>
            <pc:sldMk cId="960021129" sldId="289"/>
            <ac:cxnSpMk id="51" creationId="{ACC85BFE-0D03-41B5-87E4-5FA667FA5588}"/>
          </ac:cxnSpMkLst>
        </pc:cxnChg>
        <pc:cxnChg chg="add del">
          <ac:chgData name="bonyshree bose" userId="10115ef027608ec0" providerId="LiveId" clId="{216D791F-F628-4128-9413-E781C0C80DB7}" dt="2024-08-13T22:30:32.260" v="962" actId="26606"/>
          <ac:cxnSpMkLst>
            <pc:docMk/>
            <pc:sldMk cId="960021129" sldId="289"/>
            <ac:cxnSpMk id="53" creationId="{6108BD3D-CFD0-4A15-ACF6-EBC254CD7CF1}"/>
          </ac:cxnSpMkLst>
        </pc:cxnChg>
        <pc:cxnChg chg="add del">
          <ac:chgData name="bonyshree bose" userId="10115ef027608ec0" providerId="LiveId" clId="{216D791F-F628-4128-9413-E781C0C80DB7}" dt="2024-08-13T22:30:32.260" v="962" actId="26606"/>
          <ac:cxnSpMkLst>
            <pc:docMk/>
            <pc:sldMk cId="960021129" sldId="289"/>
            <ac:cxnSpMk id="54" creationId="{678D438D-C105-4C7E-9451-DA9252FFFBC1}"/>
          </ac:cxnSpMkLst>
        </pc:cxnChg>
        <pc:cxnChg chg="add del">
          <ac:chgData name="bonyshree bose" userId="10115ef027608ec0" providerId="LiveId" clId="{216D791F-F628-4128-9413-E781C0C80DB7}" dt="2024-08-13T22:30:32.260" v="962" actId="26606"/>
          <ac:cxnSpMkLst>
            <pc:docMk/>
            <pc:sldMk cId="960021129" sldId="289"/>
            <ac:cxnSpMk id="55" creationId="{DB2019E5-6C31-4640-A135-6BBA7FFCF694}"/>
          </ac:cxnSpMkLst>
        </pc:cxnChg>
        <pc:cxnChg chg="add del">
          <ac:chgData name="bonyshree bose" userId="10115ef027608ec0" providerId="LiveId" clId="{216D791F-F628-4128-9413-E781C0C80DB7}" dt="2024-08-13T22:30:34.893" v="964" actId="26606"/>
          <ac:cxnSpMkLst>
            <pc:docMk/>
            <pc:sldMk cId="960021129" sldId="289"/>
            <ac:cxnSpMk id="57" creationId="{108D74AC-B125-4E11-BA53-E9E383966DF8}"/>
          </ac:cxnSpMkLst>
        </pc:cxnChg>
        <pc:cxnChg chg="add del">
          <ac:chgData name="bonyshree bose" userId="10115ef027608ec0" providerId="LiveId" clId="{216D791F-F628-4128-9413-E781C0C80DB7}" dt="2024-08-13T22:30:34.893" v="964" actId="26606"/>
          <ac:cxnSpMkLst>
            <pc:docMk/>
            <pc:sldMk cId="960021129" sldId="289"/>
            <ac:cxnSpMk id="58" creationId="{9DC76EBE-FB9D-4054-B5D8-19E3EAFE40B2}"/>
          </ac:cxnSpMkLst>
        </pc:cxnChg>
        <pc:cxnChg chg="add del">
          <ac:chgData name="bonyshree bose" userId="10115ef027608ec0" providerId="LiveId" clId="{216D791F-F628-4128-9413-E781C0C80DB7}" dt="2024-08-13T22:30:34.893" v="964" actId="26606"/>
          <ac:cxnSpMkLst>
            <pc:docMk/>
            <pc:sldMk cId="960021129" sldId="289"/>
            <ac:cxnSpMk id="59" creationId="{7DA568B4-06BE-42A6-A5B6-A0FC251DAE00}"/>
          </ac:cxnSpMkLst>
        </pc:cxnChg>
        <pc:cxnChg chg="add del">
          <ac:chgData name="bonyshree bose" userId="10115ef027608ec0" providerId="LiveId" clId="{216D791F-F628-4128-9413-E781C0C80DB7}" dt="2024-08-13T22:30:34.893" v="964" actId="26606"/>
          <ac:cxnSpMkLst>
            <pc:docMk/>
            <pc:sldMk cId="960021129" sldId="289"/>
            <ac:cxnSpMk id="60" creationId="{ACC85BFE-0D03-41B5-87E4-5FA667FA5588}"/>
          </ac:cxnSpMkLst>
        </pc:cxnChg>
        <pc:cxnChg chg="add del">
          <ac:chgData name="bonyshree bose" userId="10115ef027608ec0" providerId="LiveId" clId="{216D791F-F628-4128-9413-E781C0C80DB7}" dt="2024-08-13T22:30:34.893" v="964" actId="26606"/>
          <ac:cxnSpMkLst>
            <pc:docMk/>
            <pc:sldMk cId="960021129" sldId="289"/>
            <ac:cxnSpMk id="63" creationId="{6108BD3D-CFD0-4A15-ACF6-EBC254CD7CF1}"/>
          </ac:cxnSpMkLst>
        </pc:cxnChg>
        <pc:cxnChg chg="add del">
          <ac:chgData name="bonyshree bose" userId="10115ef027608ec0" providerId="LiveId" clId="{216D791F-F628-4128-9413-E781C0C80DB7}" dt="2024-08-13T22:30:34.893" v="964" actId="26606"/>
          <ac:cxnSpMkLst>
            <pc:docMk/>
            <pc:sldMk cId="960021129" sldId="289"/>
            <ac:cxnSpMk id="64" creationId="{DB2019E5-6C31-4640-A135-6BBA7FFCF694}"/>
          </ac:cxnSpMkLst>
        </pc:cxnChg>
        <pc:cxnChg chg="add">
          <ac:chgData name="bonyshree bose" userId="10115ef027608ec0" providerId="LiveId" clId="{216D791F-F628-4128-9413-E781C0C80DB7}" dt="2024-08-13T22:30:34.917" v="965" actId="26606"/>
          <ac:cxnSpMkLst>
            <pc:docMk/>
            <pc:sldMk cId="960021129" sldId="289"/>
            <ac:cxnSpMk id="66" creationId="{108D74AC-B125-4E11-BA53-E9E383966DF8}"/>
          </ac:cxnSpMkLst>
        </pc:cxnChg>
        <pc:cxnChg chg="add">
          <ac:chgData name="bonyshree bose" userId="10115ef027608ec0" providerId="LiveId" clId="{216D791F-F628-4128-9413-E781C0C80DB7}" dt="2024-08-13T22:30:34.917" v="965" actId="26606"/>
          <ac:cxnSpMkLst>
            <pc:docMk/>
            <pc:sldMk cId="960021129" sldId="289"/>
            <ac:cxnSpMk id="67" creationId="{9DC76EBE-FB9D-4054-B5D8-19E3EAFE40B2}"/>
          </ac:cxnSpMkLst>
        </pc:cxnChg>
        <pc:cxnChg chg="add">
          <ac:chgData name="bonyshree bose" userId="10115ef027608ec0" providerId="LiveId" clId="{216D791F-F628-4128-9413-E781C0C80DB7}" dt="2024-08-13T22:30:34.917" v="965" actId="26606"/>
          <ac:cxnSpMkLst>
            <pc:docMk/>
            <pc:sldMk cId="960021129" sldId="289"/>
            <ac:cxnSpMk id="68" creationId="{7DA568B4-06BE-42A6-A5B6-A0FC251DAE00}"/>
          </ac:cxnSpMkLst>
        </pc:cxnChg>
        <pc:cxnChg chg="add">
          <ac:chgData name="bonyshree bose" userId="10115ef027608ec0" providerId="LiveId" clId="{216D791F-F628-4128-9413-E781C0C80DB7}" dt="2024-08-13T22:30:34.917" v="965" actId="26606"/>
          <ac:cxnSpMkLst>
            <pc:docMk/>
            <pc:sldMk cId="960021129" sldId="289"/>
            <ac:cxnSpMk id="69" creationId="{ACC85BFE-0D03-41B5-87E4-5FA667FA5588}"/>
          </ac:cxnSpMkLst>
        </pc:cxnChg>
        <pc:cxnChg chg="add">
          <ac:chgData name="bonyshree bose" userId="10115ef027608ec0" providerId="LiveId" clId="{216D791F-F628-4128-9413-E781C0C80DB7}" dt="2024-08-13T22:30:34.917" v="965" actId="26606"/>
          <ac:cxnSpMkLst>
            <pc:docMk/>
            <pc:sldMk cId="960021129" sldId="289"/>
            <ac:cxnSpMk id="71" creationId="{6108BD3D-CFD0-4A15-ACF6-EBC254CD7CF1}"/>
          </ac:cxnSpMkLst>
        </pc:cxnChg>
        <pc:cxnChg chg="add">
          <ac:chgData name="bonyshree bose" userId="10115ef027608ec0" providerId="LiveId" clId="{216D791F-F628-4128-9413-E781C0C80DB7}" dt="2024-08-13T22:30:34.917" v="965" actId="26606"/>
          <ac:cxnSpMkLst>
            <pc:docMk/>
            <pc:sldMk cId="960021129" sldId="289"/>
            <ac:cxnSpMk id="72" creationId="{678D438D-C105-4C7E-9451-DA9252FFFBC1}"/>
          </ac:cxnSpMkLst>
        </pc:cxnChg>
        <pc:cxnChg chg="add">
          <ac:chgData name="bonyshree bose" userId="10115ef027608ec0" providerId="LiveId" clId="{216D791F-F628-4128-9413-E781C0C80DB7}" dt="2024-08-13T22:30:34.917" v="965" actId="26606"/>
          <ac:cxnSpMkLst>
            <pc:docMk/>
            <pc:sldMk cId="960021129" sldId="289"/>
            <ac:cxnSpMk id="73" creationId="{DB2019E5-6C31-4640-A135-6BBA7FFCF694}"/>
          </ac:cxnSpMkLst>
        </pc:cxnChg>
      </pc:sldChg>
      <pc:sldChg chg="addSp delSp modSp new del mod setBg">
        <pc:chgData name="bonyshree bose" userId="10115ef027608ec0" providerId="LiveId" clId="{216D791F-F628-4128-9413-E781C0C80DB7}" dt="2024-08-13T22:34:10.082" v="992" actId="47"/>
        <pc:sldMkLst>
          <pc:docMk/>
          <pc:sldMk cId="4237063328" sldId="289"/>
        </pc:sldMkLst>
        <pc:spChg chg="del">
          <ac:chgData name="bonyshree bose" userId="10115ef027608ec0" providerId="LiveId" clId="{216D791F-F628-4128-9413-E781C0C80DB7}" dt="2024-08-13T22:32:51.618" v="977" actId="478"/>
          <ac:spMkLst>
            <pc:docMk/>
            <pc:sldMk cId="4237063328" sldId="289"/>
            <ac:spMk id="2" creationId="{7730579F-52F9-9643-8DC4-AE4997945413}"/>
          </ac:spMkLst>
        </pc:spChg>
        <pc:spChg chg="del mod">
          <ac:chgData name="bonyshree bose" userId="10115ef027608ec0" providerId="LiveId" clId="{216D791F-F628-4128-9413-E781C0C80DB7}" dt="2024-08-13T22:33:07.540" v="980" actId="931"/>
          <ac:spMkLst>
            <pc:docMk/>
            <pc:sldMk cId="4237063328" sldId="289"/>
            <ac:spMk id="3" creationId="{BE79105F-A5AB-2663-EAE5-95285A630BF7}"/>
          </ac:spMkLst>
        </pc:spChg>
        <pc:spChg chg="del">
          <ac:chgData name="bonyshree bose" userId="10115ef027608ec0" providerId="LiveId" clId="{216D791F-F628-4128-9413-E781C0C80DB7}" dt="2024-08-13T22:32:55.636" v="978" actId="478"/>
          <ac:spMkLst>
            <pc:docMk/>
            <pc:sldMk cId="4237063328" sldId="289"/>
            <ac:spMk id="4" creationId="{8BB933E2-0681-2C16-CD86-A5DBF12C0586}"/>
          </ac:spMkLst>
        </pc:spChg>
        <pc:spChg chg="add">
          <ac:chgData name="bonyshree bose" userId="10115ef027608ec0" providerId="LiveId" clId="{216D791F-F628-4128-9413-E781C0C80DB7}" dt="2024-08-13T22:33:15.960" v="983" actId="26606"/>
          <ac:spMkLst>
            <pc:docMk/>
            <pc:sldMk cId="4237063328" sldId="289"/>
            <ac:spMk id="19" creationId="{92B0CFF1-78D7-4A83-A95E-71F9E3831622}"/>
          </ac:spMkLst>
        </pc:spChg>
        <pc:picChg chg="add mod">
          <ac:chgData name="bonyshree bose" userId="10115ef027608ec0" providerId="LiveId" clId="{216D791F-F628-4128-9413-E781C0C80DB7}" dt="2024-08-13T22:33:18.151" v="985" actId="962"/>
          <ac:picMkLst>
            <pc:docMk/>
            <pc:sldMk cId="4237063328" sldId="289"/>
            <ac:picMk id="6" creationId="{EA04D71D-B651-1E68-CB8D-F1216853B755}"/>
          </ac:picMkLst>
        </pc:picChg>
        <pc:cxnChg chg="add">
          <ac:chgData name="bonyshree bose" userId="10115ef027608ec0" providerId="LiveId" clId="{216D791F-F628-4128-9413-E781C0C80DB7}" dt="2024-08-13T22:33:15.960" v="983" actId="26606"/>
          <ac:cxnSpMkLst>
            <pc:docMk/>
            <pc:sldMk cId="4237063328" sldId="289"/>
            <ac:cxnSpMk id="11" creationId="{108D74AC-B125-4E11-BA53-E9E383966DF8}"/>
          </ac:cxnSpMkLst>
        </pc:cxnChg>
        <pc:cxnChg chg="add">
          <ac:chgData name="bonyshree bose" userId="10115ef027608ec0" providerId="LiveId" clId="{216D791F-F628-4128-9413-E781C0C80DB7}" dt="2024-08-13T22:33:15.960" v="983" actId="26606"/>
          <ac:cxnSpMkLst>
            <pc:docMk/>
            <pc:sldMk cId="4237063328" sldId="289"/>
            <ac:cxnSpMk id="13" creationId="{9DC76EBE-FB9D-4054-B5D8-19E3EAFE40B2}"/>
          </ac:cxnSpMkLst>
        </pc:cxnChg>
        <pc:cxnChg chg="add">
          <ac:chgData name="bonyshree bose" userId="10115ef027608ec0" providerId="LiveId" clId="{216D791F-F628-4128-9413-E781C0C80DB7}" dt="2024-08-13T22:33:15.960" v="983" actId="26606"/>
          <ac:cxnSpMkLst>
            <pc:docMk/>
            <pc:sldMk cId="4237063328" sldId="289"/>
            <ac:cxnSpMk id="15" creationId="{7DA568B4-06BE-42A6-A5B6-A0FC251DAE00}"/>
          </ac:cxnSpMkLst>
        </pc:cxnChg>
        <pc:cxnChg chg="add">
          <ac:chgData name="bonyshree bose" userId="10115ef027608ec0" providerId="LiveId" clId="{216D791F-F628-4128-9413-E781C0C80DB7}" dt="2024-08-13T22:33:15.960" v="983" actId="26606"/>
          <ac:cxnSpMkLst>
            <pc:docMk/>
            <pc:sldMk cId="4237063328" sldId="289"/>
            <ac:cxnSpMk id="17" creationId="{ACC85BFE-0D03-41B5-87E4-5FA667FA5588}"/>
          </ac:cxnSpMkLst>
        </pc:cxnChg>
        <pc:cxnChg chg="add">
          <ac:chgData name="bonyshree bose" userId="10115ef027608ec0" providerId="LiveId" clId="{216D791F-F628-4128-9413-E781C0C80DB7}" dt="2024-08-13T22:33:15.960" v="983" actId="26606"/>
          <ac:cxnSpMkLst>
            <pc:docMk/>
            <pc:sldMk cId="4237063328" sldId="289"/>
            <ac:cxnSpMk id="21" creationId="{6108BD3D-CFD0-4A15-ACF6-EBC254CD7CF1}"/>
          </ac:cxnSpMkLst>
        </pc:cxnChg>
        <pc:cxnChg chg="add">
          <ac:chgData name="bonyshree bose" userId="10115ef027608ec0" providerId="LiveId" clId="{216D791F-F628-4128-9413-E781C0C80DB7}" dt="2024-08-13T22:33:15.960" v="983" actId="26606"/>
          <ac:cxnSpMkLst>
            <pc:docMk/>
            <pc:sldMk cId="4237063328" sldId="289"/>
            <ac:cxnSpMk id="23" creationId="{678D438D-C105-4C7E-9451-DA9252FFFBC1}"/>
          </ac:cxnSpMkLst>
        </pc:cxnChg>
        <pc:cxnChg chg="add">
          <ac:chgData name="bonyshree bose" userId="10115ef027608ec0" providerId="LiveId" clId="{216D791F-F628-4128-9413-E781C0C80DB7}" dt="2024-08-13T22:33:15.960" v="983" actId="26606"/>
          <ac:cxnSpMkLst>
            <pc:docMk/>
            <pc:sldMk cId="4237063328" sldId="289"/>
            <ac:cxnSpMk id="25" creationId="{DB2019E5-6C31-4640-A135-6BBA7FFCF694}"/>
          </ac:cxnSpMkLst>
        </pc:cxnChg>
      </pc:sldChg>
      <pc:sldChg chg="addSp modSp new mod ord modNotesTx">
        <pc:chgData name="bonyshree bose" userId="10115ef027608ec0" providerId="LiveId" clId="{216D791F-F628-4128-9413-E781C0C80DB7}" dt="2024-08-14T04:50:53.980" v="4605" actId="207"/>
        <pc:sldMkLst>
          <pc:docMk/>
          <pc:sldMk cId="540725939" sldId="290"/>
        </pc:sldMkLst>
        <pc:spChg chg="add mod">
          <ac:chgData name="bonyshree bose" userId="10115ef027608ec0" providerId="LiveId" clId="{216D791F-F628-4128-9413-E781C0C80DB7}" dt="2024-08-14T04:50:53.980" v="4605" actId="207"/>
          <ac:spMkLst>
            <pc:docMk/>
            <pc:sldMk cId="540725939" sldId="290"/>
            <ac:spMk id="6" creationId="{416C9938-BC3B-189D-826D-04BB01515F1A}"/>
          </ac:spMkLst>
        </pc:spChg>
        <pc:picChg chg="add mod">
          <ac:chgData name="bonyshree bose" userId="10115ef027608ec0" providerId="LiveId" clId="{216D791F-F628-4128-9413-E781C0C80DB7}" dt="2024-08-13T22:34:05.047" v="991" actId="962"/>
          <ac:picMkLst>
            <pc:docMk/>
            <pc:sldMk cId="540725939" sldId="290"/>
            <ac:picMk id="3" creationId="{D0047CA0-A6F3-FB71-F025-17485CCBB0E8}"/>
          </ac:picMkLst>
        </pc:picChg>
        <pc:picChg chg="add mod">
          <ac:chgData name="bonyshree bose" userId="10115ef027608ec0" providerId="LiveId" clId="{216D791F-F628-4128-9413-E781C0C80DB7}" dt="2024-08-13T22:34:21.735" v="995" actId="962"/>
          <ac:picMkLst>
            <pc:docMk/>
            <pc:sldMk cId="540725939" sldId="290"/>
            <ac:picMk id="5" creationId="{9058BE9D-2612-2098-45C1-0783FB7DAA1E}"/>
          </ac:picMkLst>
        </pc:picChg>
      </pc:sldChg>
      <pc:sldChg chg="addSp delSp modSp new del mod ord">
        <pc:chgData name="bonyshree bose" userId="10115ef027608ec0" providerId="LiveId" clId="{216D791F-F628-4128-9413-E781C0C80DB7}" dt="2024-08-14T00:14:19.212" v="1398" actId="47"/>
        <pc:sldMkLst>
          <pc:docMk/>
          <pc:sldMk cId="2276643249" sldId="291"/>
        </pc:sldMkLst>
        <pc:spChg chg="add del mod">
          <ac:chgData name="bonyshree bose" userId="10115ef027608ec0" providerId="LiveId" clId="{216D791F-F628-4128-9413-E781C0C80DB7}" dt="2024-08-14T00:04:42.463" v="1256" actId="478"/>
          <ac:spMkLst>
            <pc:docMk/>
            <pc:sldMk cId="2276643249" sldId="291"/>
            <ac:spMk id="4" creationId="{62272689-09B6-2B2C-9040-B5E834E20868}"/>
          </ac:spMkLst>
        </pc:spChg>
        <pc:spChg chg="add mod">
          <ac:chgData name="bonyshree bose" userId="10115ef027608ec0" providerId="LiveId" clId="{216D791F-F628-4128-9413-E781C0C80DB7}" dt="2024-08-14T00:13:44.773" v="1392" actId="6549"/>
          <ac:spMkLst>
            <pc:docMk/>
            <pc:sldMk cId="2276643249" sldId="291"/>
            <ac:spMk id="5" creationId="{4EDF5C68-ABD1-CCAB-E4BE-8CAFCC99C1F4}"/>
          </ac:spMkLst>
        </pc:spChg>
        <pc:picChg chg="add mod">
          <ac:chgData name="bonyshree bose" userId="10115ef027608ec0" providerId="LiveId" clId="{216D791F-F628-4128-9413-E781C0C80DB7}" dt="2024-08-13T22:34:40.179" v="999" actId="962"/>
          <ac:picMkLst>
            <pc:docMk/>
            <pc:sldMk cId="2276643249" sldId="291"/>
            <ac:picMk id="3" creationId="{77883D6C-0ED4-6A84-1765-7861D892E8DB}"/>
          </ac:picMkLst>
        </pc:picChg>
      </pc:sldChg>
      <pc:sldChg chg="addSp delSp modSp new mod ord setBg">
        <pc:chgData name="bonyshree bose" userId="10115ef027608ec0" providerId="LiveId" clId="{216D791F-F628-4128-9413-E781C0C80DB7}" dt="2024-08-14T05:28:23.566" v="5286" actId="1076"/>
        <pc:sldMkLst>
          <pc:docMk/>
          <pc:sldMk cId="2168101395" sldId="292"/>
        </pc:sldMkLst>
        <pc:spChg chg="add mod">
          <ac:chgData name="bonyshree bose" userId="10115ef027608ec0" providerId="LiveId" clId="{216D791F-F628-4128-9413-E781C0C80DB7}" dt="2024-08-14T04:47:36.782" v="4564" actId="207"/>
          <ac:spMkLst>
            <pc:docMk/>
            <pc:sldMk cId="2168101395" sldId="292"/>
            <ac:spMk id="4" creationId="{2CC0DE7F-11D9-5DA4-9204-F753AEA74F97}"/>
          </ac:spMkLst>
        </pc:spChg>
        <pc:spChg chg="add del">
          <ac:chgData name="bonyshree bose" userId="10115ef027608ec0" providerId="LiveId" clId="{216D791F-F628-4128-9413-E781C0C80DB7}" dt="2024-08-13T22:35:18.409" v="1005" actId="26606"/>
          <ac:spMkLst>
            <pc:docMk/>
            <pc:sldMk cId="2168101395" sldId="292"/>
            <ac:spMk id="8" creationId="{92B0CFF1-78D7-4A83-A95E-71F9E3831622}"/>
          </ac:spMkLst>
        </pc:spChg>
        <pc:graphicFrameChg chg="add mod">
          <ac:chgData name="bonyshree bose" userId="10115ef027608ec0" providerId="LiveId" clId="{216D791F-F628-4128-9413-E781C0C80DB7}" dt="2024-08-14T05:28:23.566" v="5286" actId="1076"/>
          <ac:graphicFrameMkLst>
            <pc:docMk/>
            <pc:sldMk cId="2168101395" sldId="292"/>
            <ac:graphicFrameMk id="5" creationId="{631B7C3B-B13E-E808-0FCE-F94BE04667E5}"/>
          </ac:graphicFrameMkLst>
        </pc:graphicFrameChg>
        <pc:picChg chg="add mod">
          <ac:chgData name="bonyshree bose" userId="10115ef027608ec0" providerId="LiveId" clId="{216D791F-F628-4128-9413-E781C0C80DB7}" dt="2024-08-13T22:35:18.409" v="1005" actId="26606"/>
          <ac:picMkLst>
            <pc:docMk/>
            <pc:sldMk cId="2168101395" sldId="292"/>
            <ac:picMk id="3" creationId="{F1884761-4B33-BBD6-6CCA-294E318A1F8C}"/>
          </ac:picMkLst>
        </pc:picChg>
        <pc:cxnChg chg="add del">
          <ac:chgData name="bonyshree bose" userId="10115ef027608ec0" providerId="LiveId" clId="{216D791F-F628-4128-9413-E781C0C80DB7}" dt="2024-08-13T22:35:18.409" v="1005" actId="26606"/>
          <ac:cxnSpMkLst>
            <pc:docMk/>
            <pc:sldMk cId="2168101395" sldId="292"/>
            <ac:cxnSpMk id="10" creationId="{6108BD3D-CFD0-4A15-ACF6-EBC254CD7CF1}"/>
          </ac:cxnSpMkLst>
        </pc:cxnChg>
        <pc:cxnChg chg="add del">
          <ac:chgData name="bonyshree bose" userId="10115ef027608ec0" providerId="LiveId" clId="{216D791F-F628-4128-9413-E781C0C80DB7}" dt="2024-08-13T22:35:18.409" v="1005" actId="26606"/>
          <ac:cxnSpMkLst>
            <pc:docMk/>
            <pc:sldMk cId="2168101395" sldId="292"/>
            <ac:cxnSpMk id="12" creationId="{678D438D-C105-4C7E-9451-DA9252FFFBC1}"/>
          </ac:cxnSpMkLst>
        </pc:cxnChg>
        <pc:cxnChg chg="add del">
          <ac:chgData name="bonyshree bose" userId="10115ef027608ec0" providerId="LiveId" clId="{216D791F-F628-4128-9413-E781C0C80DB7}" dt="2024-08-13T22:35:18.409" v="1005" actId="26606"/>
          <ac:cxnSpMkLst>
            <pc:docMk/>
            <pc:sldMk cId="2168101395" sldId="292"/>
            <ac:cxnSpMk id="14" creationId="{DB2019E5-6C31-4640-A135-6BBA7FFCF694}"/>
          </ac:cxnSpMkLst>
        </pc:cxnChg>
      </pc:sldChg>
      <pc:sldChg chg="addSp delSp modSp new mod ord setBg modNotesTx">
        <pc:chgData name="bonyshree bose" userId="10115ef027608ec0" providerId="LiveId" clId="{216D791F-F628-4128-9413-E781C0C80DB7}" dt="2024-08-14T04:50:49.256" v="4604" actId="207"/>
        <pc:sldMkLst>
          <pc:docMk/>
          <pc:sldMk cId="3762968245" sldId="293"/>
        </pc:sldMkLst>
        <pc:spChg chg="add mod">
          <ac:chgData name="bonyshree bose" userId="10115ef027608ec0" providerId="LiveId" clId="{216D791F-F628-4128-9413-E781C0C80DB7}" dt="2024-08-14T04:50:49.256" v="4604" actId="207"/>
          <ac:spMkLst>
            <pc:docMk/>
            <pc:sldMk cId="3762968245" sldId="293"/>
            <ac:spMk id="6" creationId="{AF315D85-9557-89D3-99DB-6EFC2E20F5DA}"/>
          </ac:spMkLst>
        </pc:spChg>
        <pc:spChg chg="add del">
          <ac:chgData name="bonyshree bose" userId="10115ef027608ec0" providerId="LiveId" clId="{216D791F-F628-4128-9413-E781C0C80DB7}" dt="2024-08-13T22:36:03.694" v="1011" actId="26606"/>
          <ac:spMkLst>
            <pc:docMk/>
            <pc:sldMk cId="3762968245" sldId="293"/>
            <ac:spMk id="8" creationId="{92B0CFF1-78D7-4A83-A95E-71F9E3831622}"/>
          </ac:spMkLst>
        </pc:spChg>
        <pc:spChg chg="add del">
          <ac:chgData name="bonyshree bose" userId="10115ef027608ec0" providerId="LiveId" clId="{216D791F-F628-4128-9413-E781C0C80DB7}" dt="2024-08-13T22:36:11.267" v="1013" actId="26606"/>
          <ac:spMkLst>
            <pc:docMk/>
            <pc:sldMk cId="3762968245" sldId="293"/>
            <ac:spMk id="10" creationId="{86C910EB-BFA3-4C5F-AECA-B06DE3A6D64F}"/>
          </ac:spMkLst>
        </pc:spChg>
        <pc:spChg chg="add del">
          <ac:chgData name="bonyshree bose" userId="10115ef027608ec0" providerId="LiveId" clId="{216D791F-F628-4128-9413-E781C0C80DB7}" dt="2024-08-13T22:36:11.267" v="1013" actId="26606"/>
          <ac:spMkLst>
            <pc:docMk/>
            <pc:sldMk cId="3762968245" sldId="293"/>
            <ac:spMk id="11" creationId="{92B0CFF1-78D7-4A83-A95E-71F9E3831622}"/>
          </ac:spMkLst>
        </pc:spChg>
        <pc:graphicFrameChg chg="add mod">
          <ac:chgData name="bonyshree bose" userId="10115ef027608ec0" providerId="LiveId" clId="{216D791F-F628-4128-9413-E781C0C80DB7}" dt="2024-08-13T23:27:13.526" v="1028" actId="1076"/>
          <ac:graphicFrameMkLst>
            <pc:docMk/>
            <pc:sldMk cId="3762968245" sldId="293"/>
            <ac:graphicFrameMk id="4" creationId="{7EF3A943-34EF-38A9-9C06-3DF1E46DEB47}"/>
          </ac:graphicFrameMkLst>
        </pc:graphicFrameChg>
        <pc:picChg chg="add mod">
          <ac:chgData name="bonyshree bose" userId="10115ef027608ec0" providerId="LiveId" clId="{216D791F-F628-4128-9413-E781C0C80DB7}" dt="2024-08-13T22:36:26.990" v="1016" actId="14100"/>
          <ac:picMkLst>
            <pc:docMk/>
            <pc:sldMk cId="3762968245" sldId="293"/>
            <ac:picMk id="3" creationId="{5DA945DD-3AE4-828F-F5BA-59BF6E1469DB}"/>
          </ac:picMkLst>
        </pc:picChg>
        <pc:cxnChg chg="add del">
          <ac:chgData name="bonyshree bose" userId="10115ef027608ec0" providerId="LiveId" clId="{216D791F-F628-4128-9413-E781C0C80DB7}" dt="2024-08-13T22:36:11.267" v="1013" actId="26606"/>
          <ac:cxnSpMkLst>
            <pc:docMk/>
            <pc:sldMk cId="3762968245" sldId="293"/>
            <ac:cxnSpMk id="12" creationId="{6108BD3D-CFD0-4A15-ACF6-EBC254CD7CF1}"/>
          </ac:cxnSpMkLst>
        </pc:cxnChg>
        <pc:cxnChg chg="add del">
          <ac:chgData name="bonyshree bose" userId="10115ef027608ec0" providerId="LiveId" clId="{216D791F-F628-4128-9413-E781C0C80DB7}" dt="2024-08-13T22:36:11.267" v="1013" actId="26606"/>
          <ac:cxnSpMkLst>
            <pc:docMk/>
            <pc:sldMk cId="3762968245" sldId="293"/>
            <ac:cxnSpMk id="14" creationId="{DB2019E5-6C31-4640-A135-6BBA7FFCF694}"/>
          </ac:cxnSpMkLst>
        </pc:cxnChg>
      </pc:sldChg>
      <pc:sldChg chg="modSp new del mod">
        <pc:chgData name="bonyshree bose" userId="10115ef027608ec0" providerId="LiveId" clId="{216D791F-F628-4128-9413-E781C0C80DB7}" dt="2024-08-14T00:01:39.921" v="1200" actId="47"/>
        <pc:sldMkLst>
          <pc:docMk/>
          <pc:sldMk cId="529449837" sldId="294"/>
        </pc:sldMkLst>
        <pc:spChg chg="mod">
          <ac:chgData name="bonyshree bose" userId="10115ef027608ec0" providerId="LiveId" clId="{216D791F-F628-4128-9413-E781C0C80DB7}" dt="2024-08-13T23:59:42.578" v="1158" actId="20577"/>
          <ac:spMkLst>
            <pc:docMk/>
            <pc:sldMk cId="529449837" sldId="294"/>
            <ac:spMk id="2" creationId="{8C89E87C-86CA-A40B-5033-FB42542DEA62}"/>
          </ac:spMkLst>
        </pc:spChg>
      </pc:sldChg>
      <pc:sldChg chg="addSp delSp modSp new mod ord setBg delDesignElem">
        <pc:chgData name="bonyshree bose" userId="10115ef027608ec0" providerId="LiveId" clId="{216D791F-F628-4128-9413-E781C0C80DB7}" dt="2024-08-14T04:50:42.378" v="4603" actId="207"/>
        <pc:sldMkLst>
          <pc:docMk/>
          <pc:sldMk cId="2562454531" sldId="294"/>
        </pc:sldMkLst>
        <pc:spChg chg="add del mod">
          <ac:chgData name="bonyshree bose" userId="10115ef027608ec0" providerId="LiveId" clId="{216D791F-F628-4128-9413-E781C0C80DB7}" dt="2024-08-14T00:20:32.413" v="1462"/>
          <ac:spMkLst>
            <pc:docMk/>
            <pc:sldMk cId="2562454531" sldId="294"/>
            <ac:spMk id="3" creationId="{72E9BE48-CC8E-C976-40A7-38F48E0C8DAA}"/>
          </ac:spMkLst>
        </pc:spChg>
        <pc:spChg chg="add mod">
          <ac:chgData name="bonyshree bose" userId="10115ef027608ec0" providerId="LiveId" clId="{216D791F-F628-4128-9413-E781C0C80DB7}" dt="2024-08-14T04:50:42.378" v="4603" actId="207"/>
          <ac:spMkLst>
            <pc:docMk/>
            <pc:sldMk cId="2562454531" sldId="294"/>
            <ac:spMk id="4" creationId="{3A665585-EBED-9693-12FF-C95854A08911}"/>
          </ac:spMkLst>
        </pc:spChg>
        <pc:spChg chg="add del">
          <ac:chgData name="bonyshree bose" userId="10115ef027608ec0" providerId="LiveId" clId="{216D791F-F628-4128-9413-E781C0C80DB7}" dt="2024-08-14T04:37:23.572" v="4464"/>
          <ac:spMkLst>
            <pc:docMk/>
            <pc:sldMk cId="2562454531" sldId="294"/>
            <ac:spMk id="17" creationId="{35F60170-91B4-45F0-B88B-9C07AEC4642C}"/>
          </ac:spMkLst>
        </pc:spChg>
        <pc:graphicFrameChg chg="add mod">
          <ac:chgData name="bonyshree bose" userId="10115ef027608ec0" providerId="LiveId" clId="{216D791F-F628-4128-9413-E781C0C80DB7}" dt="2024-08-14T03:52:24.549" v="3200" actId="1076"/>
          <ac:graphicFrameMkLst>
            <pc:docMk/>
            <pc:sldMk cId="2562454531" sldId="294"/>
            <ac:graphicFrameMk id="7" creationId="{52006B02-AE4D-381D-9EDB-EAFB3E929352}"/>
          </ac:graphicFrameMkLst>
        </pc:graphicFrameChg>
        <pc:picChg chg="add mod">
          <ac:chgData name="bonyshree bose" userId="10115ef027608ec0" providerId="LiveId" clId="{216D791F-F628-4128-9413-E781C0C80DB7}" dt="2024-08-14T01:30:44.293" v="1484" actId="26606"/>
          <ac:picMkLst>
            <pc:docMk/>
            <pc:sldMk cId="2562454531" sldId="294"/>
            <ac:picMk id="6" creationId="{D2F6D0F1-9FDA-8053-D250-A2D3AC9A5C8F}"/>
          </ac:picMkLst>
        </pc:picChg>
        <pc:cxnChg chg="add del">
          <ac:chgData name="bonyshree bose" userId="10115ef027608ec0" providerId="LiveId" clId="{216D791F-F628-4128-9413-E781C0C80DB7}" dt="2024-08-14T04:37:23.572" v="4464"/>
          <ac:cxnSpMkLst>
            <pc:docMk/>
            <pc:sldMk cId="2562454531" sldId="294"/>
            <ac:cxnSpMk id="11" creationId="{108D74AC-B125-4E11-BA53-E9E383966DF8}"/>
          </ac:cxnSpMkLst>
        </pc:cxnChg>
        <pc:cxnChg chg="add del">
          <ac:chgData name="bonyshree bose" userId="10115ef027608ec0" providerId="LiveId" clId="{216D791F-F628-4128-9413-E781C0C80DB7}" dt="2024-08-14T04:37:23.572" v="4464"/>
          <ac:cxnSpMkLst>
            <pc:docMk/>
            <pc:sldMk cId="2562454531" sldId="294"/>
            <ac:cxnSpMk id="13" creationId="{9DC76EBE-FB9D-4054-B5D8-19E3EAFE40B2}"/>
          </ac:cxnSpMkLst>
        </pc:cxnChg>
        <pc:cxnChg chg="add del">
          <ac:chgData name="bonyshree bose" userId="10115ef027608ec0" providerId="LiveId" clId="{216D791F-F628-4128-9413-E781C0C80DB7}" dt="2024-08-14T04:37:23.572" v="4464"/>
          <ac:cxnSpMkLst>
            <pc:docMk/>
            <pc:sldMk cId="2562454531" sldId="294"/>
            <ac:cxnSpMk id="15" creationId="{A2EFA84C-D756-4DC7-AA46-68D776F37FA4}"/>
          </ac:cxnSpMkLst>
        </pc:cxnChg>
        <pc:cxnChg chg="add del">
          <ac:chgData name="bonyshree bose" userId="10115ef027608ec0" providerId="LiveId" clId="{216D791F-F628-4128-9413-E781C0C80DB7}" dt="2024-08-14T04:37:23.572" v="4464"/>
          <ac:cxnSpMkLst>
            <pc:docMk/>
            <pc:sldMk cId="2562454531" sldId="294"/>
            <ac:cxnSpMk id="19" creationId="{0D4B1F40-0C40-4D76-A9D3-C086863380FD}"/>
          </ac:cxnSpMkLst>
        </pc:cxnChg>
        <pc:cxnChg chg="add del">
          <ac:chgData name="bonyshree bose" userId="10115ef027608ec0" providerId="LiveId" clId="{216D791F-F628-4128-9413-E781C0C80DB7}" dt="2024-08-14T04:37:23.572" v="4464"/>
          <ac:cxnSpMkLst>
            <pc:docMk/>
            <pc:sldMk cId="2562454531" sldId="294"/>
            <ac:cxnSpMk id="21" creationId="{EFDB5627-AABE-4D21-8E40-2910105751DA}"/>
          </ac:cxnSpMkLst>
        </pc:cxnChg>
      </pc:sldChg>
      <pc:sldChg chg="addSp modSp new mod ord modNotesTx">
        <pc:chgData name="bonyshree bose" userId="10115ef027608ec0" providerId="LiveId" clId="{216D791F-F628-4128-9413-E781C0C80DB7}" dt="2024-08-14T04:36:19.404" v="4457" actId="20577"/>
        <pc:sldMkLst>
          <pc:docMk/>
          <pc:sldMk cId="738805762" sldId="295"/>
        </pc:sldMkLst>
        <pc:picChg chg="add mod">
          <ac:chgData name="bonyshree bose" userId="10115ef027608ec0" providerId="LiveId" clId="{216D791F-F628-4128-9413-E781C0C80DB7}" dt="2024-08-14T03:57:54.584" v="3434" actId="962"/>
          <ac:picMkLst>
            <pc:docMk/>
            <pc:sldMk cId="738805762" sldId="295"/>
            <ac:picMk id="3" creationId="{3AA26E83-416D-EFA9-2795-25B17FC7E127}"/>
          </ac:picMkLst>
        </pc:picChg>
      </pc:sldChg>
      <pc:sldChg chg="addSp delSp modSp new mod ord modNotesTx">
        <pc:chgData name="bonyshree bose" userId="10115ef027608ec0" providerId="LiveId" clId="{216D791F-F628-4128-9413-E781C0C80DB7}" dt="2024-08-14T04:45:33.182" v="4549"/>
        <pc:sldMkLst>
          <pc:docMk/>
          <pc:sldMk cId="676796455" sldId="296"/>
        </pc:sldMkLst>
        <pc:spChg chg="del">
          <ac:chgData name="bonyshree bose" userId="10115ef027608ec0" providerId="LiveId" clId="{216D791F-F628-4128-9413-E781C0C80DB7}" dt="2024-08-14T01:34:07.206" v="1500" actId="478"/>
          <ac:spMkLst>
            <pc:docMk/>
            <pc:sldMk cId="676796455" sldId="296"/>
            <ac:spMk id="2" creationId="{FEF67C48-9B32-7BE0-0230-A597F4740FBD}"/>
          </ac:spMkLst>
        </pc:spChg>
        <pc:spChg chg="del">
          <ac:chgData name="bonyshree bose" userId="10115ef027608ec0" providerId="LiveId" clId="{216D791F-F628-4128-9413-E781C0C80DB7}" dt="2024-08-14T01:36:56.270" v="1501" actId="931"/>
          <ac:spMkLst>
            <pc:docMk/>
            <pc:sldMk cId="676796455" sldId="296"/>
            <ac:spMk id="3" creationId="{DE02DC06-0306-C130-0B1F-962908719329}"/>
          </ac:spMkLst>
        </pc:spChg>
        <pc:spChg chg="del">
          <ac:chgData name="bonyshree bose" userId="10115ef027608ec0" providerId="LiveId" clId="{216D791F-F628-4128-9413-E781C0C80DB7}" dt="2024-08-14T03:44:14.132" v="3054" actId="478"/>
          <ac:spMkLst>
            <pc:docMk/>
            <pc:sldMk cId="676796455" sldId="296"/>
            <ac:spMk id="4" creationId="{59B3AA38-1FBE-FC3B-FFC7-D37B2FC9122B}"/>
          </ac:spMkLst>
        </pc:spChg>
        <pc:picChg chg="add mod">
          <ac:chgData name="bonyshree bose" userId="10115ef027608ec0" providerId="LiveId" clId="{216D791F-F628-4128-9413-E781C0C80DB7}" dt="2024-08-14T04:45:33.182" v="4549"/>
          <ac:picMkLst>
            <pc:docMk/>
            <pc:sldMk cId="676796455" sldId="296"/>
            <ac:picMk id="6" creationId="{260113FB-B060-B36E-B25D-C39D02F87885}"/>
          </ac:picMkLst>
        </pc:picChg>
        <pc:picChg chg="add mod">
          <ac:chgData name="bonyshree bose" userId="10115ef027608ec0" providerId="LiveId" clId="{216D791F-F628-4128-9413-E781C0C80DB7}" dt="2024-08-14T03:44:40.777" v="3056" actId="1076"/>
          <ac:picMkLst>
            <pc:docMk/>
            <pc:sldMk cId="676796455" sldId="296"/>
            <ac:picMk id="7" creationId="{66D17671-3757-33E8-D8C4-1D2C6436372B}"/>
          </ac:picMkLst>
        </pc:picChg>
      </pc:sldChg>
      <pc:sldChg chg="addSp delSp modSp new mod">
        <pc:chgData name="bonyshree bose" userId="10115ef027608ec0" providerId="LiveId" clId="{216D791F-F628-4128-9413-E781C0C80DB7}" dt="2024-08-14T05:07:42.243" v="4824" actId="20577"/>
        <pc:sldMkLst>
          <pc:docMk/>
          <pc:sldMk cId="44833661" sldId="297"/>
        </pc:sldMkLst>
        <pc:spChg chg="del">
          <ac:chgData name="bonyshree bose" userId="10115ef027608ec0" providerId="LiveId" clId="{216D791F-F628-4128-9413-E781C0C80DB7}" dt="2024-08-14T02:32:48.044" v="2159" actId="478"/>
          <ac:spMkLst>
            <pc:docMk/>
            <pc:sldMk cId="44833661" sldId="297"/>
            <ac:spMk id="2" creationId="{C3BE8AF7-EF7B-AEA6-136A-2143178D3F79}"/>
          </ac:spMkLst>
        </pc:spChg>
        <pc:spChg chg="del">
          <ac:chgData name="bonyshree bose" userId="10115ef027608ec0" providerId="LiveId" clId="{216D791F-F628-4128-9413-E781C0C80DB7}" dt="2024-08-14T01:37:53.155" v="1505" actId="931"/>
          <ac:spMkLst>
            <pc:docMk/>
            <pc:sldMk cId="44833661" sldId="297"/>
            <ac:spMk id="3" creationId="{E810CCC8-83AD-A1CD-88FC-0D1A1E370E97}"/>
          </ac:spMkLst>
        </pc:spChg>
        <pc:spChg chg="mod">
          <ac:chgData name="bonyshree bose" userId="10115ef027608ec0" providerId="LiveId" clId="{216D791F-F628-4128-9413-E781C0C80DB7}" dt="2024-08-14T05:07:42.243" v="4824" actId="20577"/>
          <ac:spMkLst>
            <pc:docMk/>
            <pc:sldMk cId="44833661" sldId="297"/>
            <ac:spMk id="4" creationId="{1CD526DE-46AD-85B5-5337-8264E1A3203B}"/>
          </ac:spMkLst>
        </pc:spChg>
        <pc:spChg chg="add del mod">
          <ac:chgData name="bonyshree bose" userId="10115ef027608ec0" providerId="LiveId" clId="{216D791F-F628-4128-9413-E781C0C80DB7}" dt="2024-08-14T02:32:13.849" v="2156" actId="931"/>
          <ac:spMkLst>
            <pc:docMk/>
            <pc:sldMk cId="44833661" sldId="297"/>
            <ac:spMk id="8" creationId="{AF456E10-3FC4-272D-D34B-2E520721AD5D}"/>
          </ac:spMkLst>
        </pc:spChg>
        <pc:picChg chg="add del mod">
          <ac:chgData name="bonyshree bose" userId="10115ef027608ec0" providerId="LiveId" clId="{216D791F-F628-4128-9413-E781C0C80DB7}" dt="2024-08-14T02:32:01.490" v="2155" actId="478"/>
          <ac:picMkLst>
            <pc:docMk/>
            <pc:sldMk cId="44833661" sldId="297"/>
            <ac:picMk id="6" creationId="{E26D5D41-42FD-1491-7328-673895317CF1}"/>
          </ac:picMkLst>
        </pc:picChg>
        <pc:picChg chg="add mod">
          <ac:chgData name="bonyshree bose" userId="10115ef027608ec0" providerId="LiveId" clId="{216D791F-F628-4128-9413-E781C0C80DB7}" dt="2024-08-14T04:45:33.182" v="4549"/>
          <ac:picMkLst>
            <pc:docMk/>
            <pc:sldMk cId="44833661" sldId="297"/>
            <ac:picMk id="10" creationId="{74C7D419-0178-29F0-B697-DC341C06C2B0}"/>
          </ac:picMkLst>
        </pc:picChg>
      </pc:sldChg>
      <pc:sldChg chg="addSp modSp new mod">
        <pc:chgData name="bonyshree bose" userId="10115ef027608ec0" providerId="LiveId" clId="{216D791F-F628-4128-9413-E781C0C80DB7}" dt="2024-08-14T01:50:27.157" v="1774" actId="1076"/>
        <pc:sldMkLst>
          <pc:docMk/>
          <pc:sldMk cId="966516776" sldId="298"/>
        </pc:sldMkLst>
        <pc:spChg chg="add mod">
          <ac:chgData name="bonyshree bose" userId="10115ef027608ec0" providerId="LiveId" clId="{216D791F-F628-4128-9413-E781C0C80DB7}" dt="2024-08-14T01:50:27.157" v="1774" actId="1076"/>
          <ac:spMkLst>
            <pc:docMk/>
            <pc:sldMk cId="966516776" sldId="298"/>
            <ac:spMk id="4" creationId="{B36587C0-37EB-1A70-E1A7-A7C150E57D77}"/>
          </ac:spMkLst>
        </pc:spChg>
        <pc:picChg chg="add mod">
          <ac:chgData name="bonyshree bose" userId="10115ef027608ec0" providerId="LiveId" clId="{216D791F-F628-4128-9413-E781C0C80DB7}" dt="2024-08-14T01:50:08.996" v="1771" actId="1076"/>
          <ac:picMkLst>
            <pc:docMk/>
            <pc:sldMk cId="966516776" sldId="298"/>
            <ac:picMk id="3" creationId="{48DDF0B4-2FA4-5680-2065-BCF792E88564}"/>
          </ac:picMkLst>
        </pc:picChg>
      </pc:sldChg>
      <pc:sldChg chg="addSp delSp modSp new del mod setBg">
        <pc:chgData name="bonyshree bose" userId="10115ef027608ec0" providerId="LiveId" clId="{216D791F-F628-4128-9413-E781C0C80DB7}" dt="2024-08-14T01:49:31.757" v="1763" actId="47"/>
        <pc:sldMkLst>
          <pc:docMk/>
          <pc:sldMk cId="1348067342" sldId="298"/>
        </pc:sldMkLst>
        <pc:spChg chg="del">
          <ac:chgData name="bonyshree bose" userId="10115ef027608ec0" providerId="LiveId" clId="{216D791F-F628-4128-9413-E781C0C80DB7}" dt="2024-08-14T01:44:12.245" v="1633" actId="478"/>
          <ac:spMkLst>
            <pc:docMk/>
            <pc:sldMk cId="1348067342" sldId="298"/>
            <ac:spMk id="2" creationId="{D567E8BC-F437-D9DA-85FE-49B5F05859B1}"/>
          </ac:spMkLst>
        </pc:spChg>
        <pc:spChg chg="del">
          <ac:chgData name="bonyshree bose" userId="10115ef027608ec0" providerId="LiveId" clId="{216D791F-F628-4128-9413-E781C0C80DB7}" dt="2024-08-14T01:41:35.420" v="1509" actId="931"/>
          <ac:spMkLst>
            <pc:docMk/>
            <pc:sldMk cId="1348067342" sldId="298"/>
            <ac:spMk id="3" creationId="{DCAB18B3-B2D2-C79D-D814-C39F40F63B17}"/>
          </ac:spMkLst>
        </pc:spChg>
        <pc:spChg chg="del mod">
          <ac:chgData name="bonyshree bose" userId="10115ef027608ec0" providerId="LiveId" clId="{216D791F-F628-4128-9413-E781C0C80DB7}" dt="2024-08-14T01:48:18.171" v="1745" actId="478"/>
          <ac:spMkLst>
            <pc:docMk/>
            <pc:sldMk cId="1348067342" sldId="298"/>
            <ac:spMk id="4" creationId="{DD456064-C7F5-135E-E0BF-0778864CD04D}"/>
          </ac:spMkLst>
        </pc:spChg>
        <pc:spChg chg="add del mod">
          <ac:chgData name="bonyshree bose" userId="10115ef027608ec0" providerId="LiveId" clId="{216D791F-F628-4128-9413-E781C0C80DB7}" dt="2024-08-14T01:47:12.816" v="1734" actId="931"/>
          <ac:spMkLst>
            <pc:docMk/>
            <pc:sldMk cId="1348067342" sldId="298"/>
            <ac:spMk id="8" creationId="{6C56B495-4C72-A1B8-AE3E-391A4DA3E78D}"/>
          </ac:spMkLst>
        </pc:spChg>
        <pc:spChg chg="add del mod">
          <ac:chgData name="bonyshree bose" userId="10115ef027608ec0" providerId="LiveId" clId="{216D791F-F628-4128-9413-E781C0C80DB7}" dt="2024-08-14T01:48:24.479" v="1746" actId="931"/>
          <ac:spMkLst>
            <pc:docMk/>
            <pc:sldMk cId="1348067342" sldId="298"/>
            <ac:spMk id="12" creationId="{988BB034-C53C-3A7F-D37A-953AEC786750}"/>
          </ac:spMkLst>
        </pc:spChg>
        <pc:spChg chg="add mod">
          <ac:chgData name="bonyshree bose" userId="10115ef027608ec0" providerId="LiveId" clId="{216D791F-F628-4128-9413-E781C0C80DB7}" dt="2024-08-14T01:49:27.312" v="1762" actId="478"/>
          <ac:spMkLst>
            <pc:docMk/>
            <pc:sldMk cId="1348067342" sldId="298"/>
            <ac:spMk id="16" creationId="{C0E18C98-A842-B9A7-0D0D-CA5729E1DF6D}"/>
          </ac:spMkLst>
        </pc:spChg>
        <pc:spChg chg="add del">
          <ac:chgData name="bonyshree bose" userId="10115ef027608ec0" providerId="LiveId" clId="{216D791F-F628-4128-9413-E781C0C80DB7}" dt="2024-08-14T01:48:36.075" v="1750" actId="26606"/>
          <ac:spMkLst>
            <pc:docMk/>
            <pc:sldMk cId="1348067342" sldId="298"/>
            <ac:spMk id="27" creationId="{92B0CFF1-78D7-4A83-A95E-71F9E3831622}"/>
          </ac:spMkLst>
        </pc:spChg>
        <pc:spChg chg="add del">
          <ac:chgData name="bonyshree bose" userId="10115ef027608ec0" providerId="LiveId" clId="{216D791F-F628-4128-9413-E781C0C80DB7}" dt="2024-08-14T01:48:37.851" v="1752" actId="26606"/>
          <ac:spMkLst>
            <pc:docMk/>
            <pc:sldMk cId="1348067342" sldId="298"/>
            <ac:spMk id="35" creationId="{92B0CFF1-78D7-4A83-A95E-71F9E3831622}"/>
          </ac:spMkLst>
        </pc:spChg>
        <pc:spChg chg="add del">
          <ac:chgData name="bonyshree bose" userId="10115ef027608ec0" providerId="LiveId" clId="{216D791F-F628-4128-9413-E781C0C80DB7}" dt="2024-08-14T01:48:41.068" v="1754" actId="26606"/>
          <ac:spMkLst>
            <pc:docMk/>
            <pc:sldMk cId="1348067342" sldId="298"/>
            <ac:spMk id="42" creationId="{92B0CFF1-78D7-4A83-A95E-71F9E3831622}"/>
          </ac:spMkLst>
        </pc:spChg>
        <pc:spChg chg="add del">
          <ac:chgData name="bonyshree bose" userId="10115ef027608ec0" providerId="LiveId" clId="{216D791F-F628-4128-9413-E781C0C80DB7}" dt="2024-08-14T01:48:43.446" v="1756" actId="26606"/>
          <ac:spMkLst>
            <pc:docMk/>
            <pc:sldMk cId="1348067342" sldId="298"/>
            <ac:spMk id="50" creationId="{92B0CFF1-78D7-4A83-A95E-71F9E3831622}"/>
          </ac:spMkLst>
        </pc:spChg>
        <pc:spChg chg="add del">
          <ac:chgData name="bonyshree bose" userId="10115ef027608ec0" providerId="LiveId" clId="{216D791F-F628-4128-9413-E781C0C80DB7}" dt="2024-08-14T01:49:16.056" v="1758" actId="26606"/>
          <ac:spMkLst>
            <pc:docMk/>
            <pc:sldMk cId="1348067342" sldId="298"/>
            <ac:spMk id="56" creationId="{92B0CFF1-78D7-4A83-A95E-71F9E3831622}"/>
          </ac:spMkLst>
        </pc:spChg>
        <pc:spChg chg="add del">
          <ac:chgData name="bonyshree bose" userId="10115ef027608ec0" providerId="LiveId" clId="{216D791F-F628-4128-9413-E781C0C80DB7}" dt="2024-08-14T01:49:20.637" v="1760" actId="26606"/>
          <ac:spMkLst>
            <pc:docMk/>
            <pc:sldMk cId="1348067342" sldId="298"/>
            <ac:spMk id="64" creationId="{92B0CFF1-78D7-4A83-A95E-71F9E3831622}"/>
          </ac:spMkLst>
        </pc:spChg>
        <pc:spChg chg="add del">
          <ac:chgData name="bonyshree bose" userId="10115ef027608ec0" providerId="LiveId" clId="{216D791F-F628-4128-9413-E781C0C80DB7}" dt="2024-08-14T01:49:20.637" v="1760" actId="26606"/>
          <ac:spMkLst>
            <pc:docMk/>
            <pc:sldMk cId="1348067342" sldId="298"/>
            <ac:spMk id="65" creationId="{86C910EB-BFA3-4C5F-AECA-B06DE3A6D64F}"/>
          </ac:spMkLst>
        </pc:spChg>
        <pc:spChg chg="add">
          <ac:chgData name="bonyshree bose" userId="10115ef027608ec0" providerId="LiveId" clId="{216D791F-F628-4128-9413-E781C0C80DB7}" dt="2024-08-14T01:49:20.654" v="1761" actId="26606"/>
          <ac:spMkLst>
            <pc:docMk/>
            <pc:sldMk cId="1348067342" sldId="298"/>
            <ac:spMk id="73" creationId="{92B0CFF1-78D7-4A83-A95E-71F9E3831622}"/>
          </ac:spMkLst>
        </pc:spChg>
        <pc:picChg chg="add del mod">
          <ac:chgData name="bonyshree bose" userId="10115ef027608ec0" providerId="LiveId" clId="{216D791F-F628-4128-9413-E781C0C80DB7}" dt="2024-08-14T01:47:06.383" v="1733" actId="478"/>
          <ac:picMkLst>
            <pc:docMk/>
            <pc:sldMk cId="1348067342" sldId="298"/>
            <ac:picMk id="6" creationId="{7F286859-7CCC-9A14-08D2-3B20A10CACB3}"/>
          </ac:picMkLst>
        </pc:picChg>
        <pc:picChg chg="add del mod">
          <ac:chgData name="bonyshree bose" userId="10115ef027608ec0" providerId="LiveId" clId="{216D791F-F628-4128-9413-E781C0C80DB7}" dt="2024-08-14T01:48:08.371" v="1743" actId="478"/>
          <ac:picMkLst>
            <pc:docMk/>
            <pc:sldMk cId="1348067342" sldId="298"/>
            <ac:picMk id="10" creationId="{F17FD0F4-FACA-16D2-3C59-44BBAAE4F65B}"/>
          </ac:picMkLst>
        </pc:picChg>
        <pc:picChg chg="add del mod">
          <ac:chgData name="bonyshree bose" userId="10115ef027608ec0" providerId="LiveId" clId="{216D791F-F628-4128-9413-E781C0C80DB7}" dt="2024-08-14T01:49:27.312" v="1762" actId="478"/>
          <ac:picMkLst>
            <pc:docMk/>
            <pc:sldMk cId="1348067342" sldId="298"/>
            <ac:picMk id="14" creationId="{F9F17608-F648-785B-2C3F-971986A5674E}"/>
          </ac:picMkLst>
        </pc:picChg>
        <pc:cxnChg chg="add del">
          <ac:chgData name="bonyshree bose" userId="10115ef027608ec0" providerId="LiveId" clId="{216D791F-F628-4128-9413-E781C0C80DB7}" dt="2024-08-14T01:48:36.075" v="1750" actId="26606"/>
          <ac:cxnSpMkLst>
            <pc:docMk/>
            <pc:sldMk cId="1348067342" sldId="298"/>
            <ac:cxnSpMk id="19" creationId="{108D74AC-B125-4E11-BA53-E9E383966DF8}"/>
          </ac:cxnSpMkLst>
        </pc:cxnChg>
        <pc:cxnChg chg="add del">
          <ac:chgData name="bonyshree bose" userId="10115ef027608ec0" providerId="LiveId" clId="{216D791F-F628-4128-9413-E781C0C80DB7}" dt="2024-08-14T01:48:36.075" v="1750" actId="26606"/>
          <ac:cxnSpMkLst>
            <pc:docMk/>
            <pc:sldMk cId="1348067342" sldId="298"/>
            <ac:cxnSpMk id="21" creationId="{9DC76EBE-FB9D-4054-B5D8-19E3EAFE40B2}"/>
          </ac:cxnSpMkLst>
        </pc:cxnChg>
        <pc:cxnChg chg="add del">
          <ac:chgData name="bonyshree bose" userId="10115ef027608ec0" providerId="LiveId" clId="{216D791F-F628-4128-9413-E781C0C80DB7}" dt="2024-08-14T01:48:36.075" v="1750" actId="26606"/>
          <ac:cxnSpMkLst>
            <pc:docMk/>
            <pc:sldMk cId="1348067342" sldId="298"/>
            <ac:cxnSpMk id="23" creationId="{7DA568B4-06BE-42A6-A5B6-A0FC251DAE00}"/>
          </ac:cxnSpMkLst>
        </pc:cxnChg>
        <pc:cxnChg chg="add del">
          <ac:chgData name="bonyshree bose" userId="10115ef027608ec0" providerId="LiveId" clId="{216D791F-F628-4128-9413-E781C0C80DB7}" dt="2024-08-14T01:48:36.075" v="1750" actId="26606"/>
          <ac:cxnSpMkLst>
            <pc:docMk/>
            <pc:sldMk cId="1348067342" sldId="298"/>
            <ac:cxnSpMk id="25" creationId="{ACC85BFE-0D03-41B5-87E4-5FA667FA5588}"/>
          </ac:cxnSpMkLst>
        </pc:cxnChg>
        <pc:cxnChg chg="add del">
          <ac:chgData name="bonyshree bose" userId="10115ef027608ec0" providerId="LiveId" clId="{216D791F-F628-4128-9413-E781C0C80DB7}" dt="2024-08-14T01:48:36.075" v="1750" actId="26606"/>
          <ac:cxnSpMkLst>
            <pc:docMk/>
            <pc:sldMk cId="1348067342" sldId="298"/>
            <ac:cxnSpMk id="29" creationId="{6108BD3D-CFD0-4A15-ACF6-EBC254CD7CF1}"/>
          </ac:cxnSpMkLst>
        </pc:cxnChg>
        <pc:cxnChg chg="add del">
          <ac:chgData name="bonyshree bose" userId="10115ef027608ec0" providerId="LiveId" clId="{216D791F-F628-4128-9413-E781C0C80DB7}" dt="2024-08-14T01:48:37.851" v="1752" actId="26606"/>
          <ac:cxnSpMkLst>
            <pc:docMk/>
            <pc:sldMk cId="1348067342" sldId="298"/>
            <ac:cxnSpMk id="31" creationId="{108D74AC-B125-4E11-BA53-E9E383966DF8}"/>
          </ac:cxnSpMkLst>
        </pc:cxnChg>
        <pc:cxnChg chg="add del">
          <ac:chgData name="bonyshree bose" userId="10115ef027608ec0" providerId="LiveId" clId="{216D791F-F628-4128-9413-E781C0C80DB7}" dt="2024-08-14T01:48:37.851" v="1752" actId="26606"/>
          <ac:cxnSpMkLst>
            <pc:docMk/>
            <pc:sldMk cId="1348067342" sldId="298"/>
            <ac:cxnSpMk id="32" creationId="{9DC76EBE-FB9D-4054-B5D8-19E3EAFE40B2}"/>
          </ac:cxnSpMkLst>
        </pc:cxnChg>
        <pc:cxnChg chg="add del">
          <ac:chgData name="bonyshree bose" userId="10115ef027608ec0" providerId="LiveId" clId="{216D791F-F628-4128-9413-E781C0C80DB7}" dt="2024-08-14T01:48:37.851" v="1752" actId="26606"/>
          <ac:cxnSpMkLst>
            <pc:docMk/>
            <pc:sldMk cId="1348067342" sldId="298"/>
            <ac:cxnSpMk id="33" creationId="{7DA568B4-06BE-42A6-A5B6-A0FC251DAE00}"/>
          </ac:cxnSpMkLst>
        </pc:cxnChg>
        <pc:cxnChg chg="add del">
          <ac:chgData name="bonyshree bose" userId="10115ef027608ec0" providerId="LiveId" clId="{216D791F-F628-4128-9413-E781C0C80DB7}" dt="2024-08-14T01:48:37.851" v="1752" actId="26606"/>
          <ac:cxnSpMkLst>
            <pc:docMk/>
            <pc:sldMk cId="1348067342" sldId="298"/>
            <ac:cxnSpMk id="34" creationId="{ACC85BFE-0D03-41B5-87E4-5FA667FA5588}"/>
          </ac:cxnSpMkLst>
        </pc:cxnChg>
        <pc:cxnChg chg="add del">
          <ac:chgData name="bonyshree bose" userId="10115ef027608ec0" providerId="LiveId" clId="{216D791F-F628-4128-9413-E781C0C80DB7}" dt="2024-08-14T01:48:37.851" v="1752" actId="26606"/>
          <ac:cxnSpMkLst>
            <pc:docMk/>
            <pc:sldMk cId="1348067342" sldId="298"/>
            <ac:cxnSpMk id="36" creationId="{DB2019E5-6C31-4640-A135-6BBA7FFCF694}"/>
          </ac:cxnSpMkLst>
        </pc:cxnChg>
        <pc:cxnChg chg="add del">
          <ac:chgData name="bonyshree bose" userId="10115ef027608ec0" providerId="LiveId" clId="{216D791F-F628-4128-9413-E781C0C80DB7}" dt="2024-08-14T01:48:41.068" v="1754" actId="26606"/>
          <ac:cxnSpMkLst>
            <pc:docMk/>
            <pc:sldMk cId="1348067342" sldId="298"/>
            <ac:cxnSpMk id="38" creationId="{108D74AC-B125-4E11-BA53-E9E383966DF8}"/>
          </ac:cxnSpMkLst>
        </pc:cxnChg>
        <pc:cxnChg chg="add del">
          <ac:chgData name="bonyshree bose" userId="10115ef027608ec0" providerId="LiveId" clId="{216D791F-F628-4128-9413-E781C0C80DB7}" dt="2024-08-14T01:48:41.068" v="1754" actId="26606"/>
          <ac:cxnSpMkLst>
            <pc:docMk/>
            <pc:sldMk cId="1348067342" sldId="298"/>
            <ac:cxnSpMk id="39" creationId="{9DC76EBE-FB9D-4054-B5D8-19E3EAFE40B2}"/>
          </ac:cxnSpMkLst>
        </pc:cxnChg>
        <pc:cxnChg chg="add del">
          <ac:chgData name="bonyshree bose" userId="10115ef027608ec0" providerId="LiveId" clId="{216D791F-F628-4128-9413-E781C0C80DB7}" dt="2024-08-14T01:48:41.068" v="1754" actId="26606"/>
          <ac:cxnSpMkLst>
            <pc:docMk/>
            <pc:sldMk cId="1348067342" sldId="298"/>
            <ac:cxnSpMk id="40" creationId="{7DA568B4-06BE-42A6-A5B6-A0FC251DAE00}"/>
          </ac:cxnSpMkLst>
        </pc:cxnChg>
        <pc:cxnChg chg="add del">
          <ac:chgData name="bonyshree bose" userId="10115ef027608ec0" providerId="LiveId" clId="{216D791F-F628-4128-9413-E781C0C80DB7}" dt="2024-08-14T01:48:41.068" v="1754" actId="26606"/>
          <ac:cxnSpMkLst>
            <pc:docMk/>
            <pc:sldMk cId="1348067342" sldId="298"/>
            <ac:cxnSpMk id="41" creationId="{ACC85BFE-0D03-41B5-87E4-5FA667FA5588}"/>
          </ac:cxnSpMkLst>
        </pc:cxnChg>
        <pc:cxnChg chg="add del">
          <ac:chgData name="bonyshree bose" userId="10115ef027608ec0" providerId="LiveId" clId="{216D791F-F628-4128-9413-E781C0C80DB7}" dt="2024-08-14T01:48:41.068" v="1754" actId="26606"/>
          <ac:cxnSpMkLst>
            <pc:docMk/>
            <pc:sldMk cId="1348067342" sldId="298"/>
            <ac:cxnSpMk id="43" creationId="{6108BD3D-CFD0-4A15-ACF6-EBC254CD7CF1}"/>
          </ac:cxnSpMkLst>
        </pc:cxnChg>
        <pc:cxnChg chg="add del">
          <ac:chgData name="bonyshree bose" userId="10115ef027608ec0" providerId="LiveId" clId="{216D791F-F628-4128-9413-E781C0C80DB7}" dt="2024-08-14T01:48:41.068" v="1754" actId="26606"/>
          <ac:cxnSpMkLst>
            <pc:docMk/>
            <pc:sldMk cId="1348067342" sldId="298"/>
            <ac:cxnSpMk id="44" creationId="{DB2019E5-6C31-4640-A135-6BBA7FFCF694}"/>
          </ac:cxnSpMkLst>
        </pc:cxnChg>
        <pc:cxnChg chg="add del">
          <ac:chgData name="bonyshree bose" userId="10115ef027608ec0" providerId="LiveId" clId="{216D791F-F628-4128-9413-E781C0C80DB7}" dt="2024-08-14T01:48:43.446" v="1756" actId="26606"/>
          <ac:cxnSpMkLst>
            <pc:docMk/>
            <pc:sldMk cId="1348067342" sldId="298"/>
            <ac:cxnSpMk id="46" creationId="{108D74AC-B125-4E11-BA53-E9E383966DF8}"/>
          </ac:cxnSpMkLst>
        </pc:cxnChg>
        <pc:cxnChg chg="add del">
          <ac:chgData name="bonyshree bose" userId="10115ef027608ec0" providerId="LiveId" clId="{216D791F-F628-4128-9413-E781C0C80DB7}" dt="2024-08-14T01:48:43.446" v="1756" actId="26606"/>
          <ac:cxnSpMkLst>
            <pc:docMk/>
            <pc:sldMk cId="1348067342" sldId="298"/>
            <ac:cxnSpMk id="47" creationId="{9DC76EBE-FB9D-4054-B5D8-19E3EAFE40B2}"/>
          </ac:cxnSpMkLst>
        </pc:cxnChg>
        <pc:cxnChg chg="add del">
          <ac:chgData name="bonyshree bose" userId="10115ef027608ec0" providerId="LiveId" clId="{216D791F-F628-4128-9413-E781C0C80DB7}" dt="2024-08-14T01:48:43.446" v="1756" actId="26606"/>
          <ac:cxnSpMkLst>
            <pc:docMk/>
            <pc:sldMk cId="1348067342" sldId="298"/>
            <ac:cxnSpMk id="48" creationId="{7DA568B4-06BE-42A6-A5B6-A0FC251DAE00}"/>
          </ac:cxnSpMkLst>
        </pc:cxnChg>
        <pc:cxnChg chg="add del">
          <ac:chgData name="bonyshree bose" userId="10115ef027608ec0" providerId="LiveId" clId="{216D791F-F628-4128-9413-E781C0C80DB7}" dt="2024-08-14T01:48:43.446" v="1756" actId="26606"/>
          <ac:cxnSpMkLst>
            <pc:docMk/>
            <pc:sldMk cId="1348067342" sldId="298"/>
            <ac:cxnSpMk id="49" creationId="{ACC85BFE-0D03-41B5-87E4-5FA667FA5588}"/>
          </ac:cxnSpMkLst>
        </pc:cxnChg>
        <pc:cxnChg chg="add del">
          <ac:chgData name="bonyshree bose" userId="10115ef027608ec0" providerId="LiveId" clId="{216D791F-F628-4128-9413-E781C0C80DB7}" dt="2024-08-14T01:49:16.056" v="1758" actId="26606"/>
          <ac:cxnSpMkLst>
            <pc:docMk/>
            <pc:sldMk cId="1348067342" sldId="298"/>
            <ac:cxnSpMk id="52" creationId="{108D74AC-B125-4E11-BA53-E9E383966DF8}"/>
          </ac:cxnSpMkLst>
        </pc:cxnChg>
        <pc:cxnChg chg="add del">
          <ac:chgData name="bonyshree bose" userId="10115ef027608ec0" providerId="LiveId" clId="{216D791F-F628-4128-9413-E781C0C80DB7}" dt="2024-08-14T01:49:16.056" v="1758" actId="26606"/>
          <ac:cxnSpMkLst>
            <pc:docMk/>
            <pc:sldMk cId="1348067342" sldId="298"/>
            <ac:cxnSpMk id="53" creationId="{9DC76EBE-FB9D-4054-B5D8-19E3EAFE40B2}"/>
          </ac:cxnSpMkLst>
        </pc:cxnChg>
        <pc:cxnChg chg="add del">
          <ac:chgData name="bonyshree bose" userId="10115ef027608ec0" providerId="LiveId" clId="{216D791F-F628-4128-9413-E781C0C80DB7}" dt="2024-08-14T01:49:16.056" v="1758" actId="26606"/>
          <ac:cxnSpMkLst>
            <pc:docMk/>
            <pc:sldMk cId="1348067342" sldId="298"/>
            <ac:cxnSpMk id="54" creationId="{7DA568B4-06BE-42A6-A5B6-A0FC251DAE00}"/>
          </ac:cxnSpMkLst>
        </pc:cxnChg>
        <pc:cxnChg chg="add del">
          <ac:chgData name="bonyshree bose" userId="10115ef027608ec0" providerId="LiveId" clId="{216D791F-F628-4128-9413-E781C0C80DB7}" dt="2024-08-14T01:49:16.056" v="1758" actId="26606"/>
          <ac:cxnSpMkLst>
            <pc:docMk/>
            <pc:sldMk cId="1348067342" sldId="298"/>
            <ac:cxnSpMk id="55" creationId="{ACC85BFE-0D03-41B5-87E4-5FA667FA5588}"/>
          </ac:cxnSpMkLst>
        </pc:cxnChg>
        <pc:cxnChg chg="add del">
          <ac:chgData name="bonyshree bose" userId="10115ef027608ec0" providerId="LiveId" clId="{216D791F-F628-4128-9413-E781C0C80DB7}" dt="2024-08-14T01:49:16.056" v="1758" actId="26606"/>
          <ac:cxnSpMkLst>
            <pc:docMk/>
            <pc:sldMk cId="1348067342" sldId="298"/>
            <ac:cxnSpMk id="57" creationId="{6108BD3D-CFD0-4A15-ACF6-EBC254CD7CF1}"/>
          </ac:cxnSpMkLst>
        </pc:cxnChg>
        <pc:cxnChg chg="add del">
          <ac:chgData name="bonyshree bose" userId="10115ef027608ec0" providerId="LiveId" clId="{216D791F-F628-4128-9413-E781C0C80DB7}" dt="2024-08-14T01:49:16.056" v="1758" actId="26606"/>
          <ac:cxnSpMkLst>
            <pc:docMk/>
            <pc:sldMk cId="1348067342" sldId="298"/>
            <ac:cxnSpMk id="58" creationId="{DB2019E5-6C31-4640-A135-6BBA7FFCF694}"/>
          </ac:cxnSpMkLst>
        </pc:cxnChg>
        <pc:cxnChg chg="add del">
          <ac:chgData name="bonyshree bose" userId="10115ef027608ec0" providerId="LiveId" clId="{216D791F-F628-4128-9413-E781C0C80DB7}" dt="2024-08-14T01:49:20.637" v="1760" actId="26606"/>
          <ac:cxnSpMkLst>
            <pc:docMk/>
            <pc:sldMk cId="1348067342" sldId="298"/>
            <ac:cxnSpMk id="60" creationId="{108D74AC-B125-4E11-BA53-E9E383966DF8}"/>
          </ac:cxnSpMkLst>
        </pc:cxnChg>
        <pc:cxnChg chg="add del">
          <ac:chgData name="bonyshree bose" userId="10115ef027608ec0" providerId="LiveId" clId="{216D791F-F628-4128-9413-E781C0C80DB7}" dt="2024-08-14T01:49:20.637" v="1760" actId="26606"/>
          <ac:cxnSpMkLst>
            <pc:docMk/>
            <pc:sldMk cId="1348067342" sldId="298"/>
            <ac:cxnSpMk id="61" creationId="{9DC76EBE-FB9D-4054-B5D8-19E3EAFE40B2}"/>
          </ac:cxnSpMkLst>
        </pc:cxnChg>
        <pc:cxnChg chg="add del">
          <ac:chgData name="bonyshree bose" userId="10115ef027608ec0" providerId="LiveId" clId="{216D791F-F628-4128-9413-E781C0C80DB7}" dt="2024-08-14T01:49:20.637" v="1760" actId="26606"/>
          <ac:cxnSpMkLst>
            <pc:docMk/>
            <pc:sldMk cId="1348067342" sldId="298"/>
            <ac:cxnSpMk id="62" creationId="{7DA568B4-06BE-42A6-A5B6-A0FC251DAE00}"/>
          </ac:cxnSpMkLst>
        </pc:cxnChg>
        <pc:cxnChg chg="add del">
          <ac:chgData name="bonyshree bose" userId="10115ef027608ec0" providerId="LiveId" clId="{216D791F-F628-4128-9413-E781C0C80DB7}" dt="2024-08-14T01:49:20.637" v="1760" actId="26606"/>
          <ac:cxnSpMkLst>
            <pc:docMk/>
            <pc:sldMk cId="1348067342" sldId="298"/>
            <ac:cxnSpMk id="63" creationId="{ACC85BFE-0D03-41B5-87E4-5FA667FA5588}"/>
          </ac:cxnSpMkLst>
        </pc:cxnChg>
        <pc:cxnChg chg="add del">
          <ac:chgData name="bonyshree bose" userId="10115ef027608ec0" providerId="LiveId" clId="{216D791F-F628-4128-9413-E781C0C80DB7}" dt="2024-08-14T01:49:20.637" v="1760" actId="26606"/>
          <ac:cxnSpMkLst>
            <pc:docMk/>
            <pc:sldMk cId="1348067342" sldId="298"/>
            <ac:cxnSpMk id="66" creationId="{6108BD3D-CFD0-4A15-ACF6-EBC254CD7CF1}"/>
          </ac:cxnSpMkLst>
        </pc:cxnChg>
        <pc:cxnChg chg="add del">
          <ac:chgData name="bonyshree bose" userId="10115ef027608ec0" providerId="LiveId" clId="{216D791F-F628-4128-9413-E781C0C80DB7}" dt="2024-08-14T01:49:20.637" v="1760" actId="26606"/>
          <ac:cxnSpMkLst>
            <pc:docMk/>
            <pc:sldMk cId="1348067342" sldId="298"/>
            <ac:cxnSpMk id="67" creationId="{DB2019E5-6C31-4640-A135-6BBA7FFCF694}"/>
          </ac:cxnSpMkLst>
        </pc:cxnChg>
        <pc:cxnChg chg="add">
          <ac:chgData name="bonyshree bose" userId="10115ef027608ec0" providerId="LiveId" clId="{216D791F-F628-4128-9413-E781C0C80DB7}" dt="2024-08-14T01:49:20.654" v="1761" actId="26606"/>
          <ac:cxnSpMkLst>
            <pc:docMk/>
            <pc:sldMk cId="1348067342" sldId="298"/>
            <ac:cxnSpMk id="69" creationId="{108D74AC-B125-4E11-BA53-E9E383966DF8}"/>
          </ac:cxnSpMkLst>
        </pc:cxnChg>
        <pc:cxnChg chg="add">
          <ac:chgData name="bonyshree bose" userId="10115ef027608ec0" providerId="LiveId" clId="{216D791F-F628-4128-9413-E781C0C80DB7}" dt="2024-08-14T01:49:20.654" v="1761" actId="26606"/>
          <ac:cxnSpMkLst>
            <pc:docMk/>
            <pc:sldMk cId="1348067342" sldId="298"/>
            <ac:cxnSpMk id="70" creationId="{9DC76EBE-FB9D-4054-B5D8-19E3EAFE40B2}"/>
          </ac:cxnSpMkLst>
        </pc:cxnChg>
        <pc:cxnChg chg="add">
          <ac:chgData name="bonyshree bose" userId="10115ef027608ec0" providerId="LiveId" clId="{216D791F-F628-4128-9413-E781C0C80DB7}" dt="2024-08-14T01:49:20.654" v="1761" actId="26606"/>
          <ac:cxnSpMkLst>
            <pc:docMk/>
            <pc:sldMk cId="1348067342" sldId="298"/>
            <ac:cxnSpMk id="71" creationId="{7DA568B4-06BE-42A6-A5B6-A0FC251DAE00}"/>
          </ac:cxnSpMkLst>
        </pc:cxnChg>
        <pc:cxnChg chg="add">
          <ac:chgData name="bonyshree bose" userId="10115ef027608ec0" providerId="LiveId" clId="{216D791F-F628-4128-9413-E781C0C80DB7}" dt="2024-08-14T01:49:20.654" v="1761" actId="26606"/>
          <ac:cxnSpMkLst>
            <pc:docMk/>
            <pc:sldMk cId="1348067342" sldId="298"/>
            <ac:cxnSpMk id="72" creationId="{ACC85BFE-0D03-41B5-87E4-5FA667FA5588}"/>
          </ac:cxnSpMkLst>
        </pc:cxnChg>
        <pc:cxnChg chg="add">
          <ac:chgData name="bonyshree bose" userId="10115ef027608ec0" providerId="LiveId" clId="{216D791F-F628-4128-9413-E781C0C80DB7}" dt="2024-08-14T01:49:20.654" v="1761" actId="26606"/>
          <ac:cxnSpMkLst>
            <pc:docMk/>
            <pc:sldMk cId="1348067342" sldId="298"/>
            <ac:cxnSpMk id="74" creationId="{6108BD3D-CFD0-4A15-ACF6-EBC254CD7CF1}"/>
          </ac:cxnSpMkLst>
        </pc:cxnChg>
        <pc:cxnChg chg="add">
          <ac:chgData name="bonyshree bose" userId="10115ef027608ec0" providerId="LiveId" clId="{216D791F-F628-4128-9413-E781C0C80DB7}" dt="2024-08-14T01:49:20.654" v="1761" actId="26606"/>
          <ac:cxnSpMkLst>
            <pc:docMk/>
            <pc:sldMk cId="1348067342" sldId="298"/>
            <ac:cxnSpMk id="75" creationId="{DB2019E5-6C31-4640-A135-6BBA7FFCF694}"/>
          </ac:cxnSpMkLst>
        </pc:cxnChg>
      </pc:sldChg>
      <pc:sldChg chg="addSp delSp modSp new mod modNotesTx">
        <pc:chgData name="bonyshree bose" userId="10115ef027608ec0" providerId="LiveId" clId="{216D791F-F628-4128-9413-E781C0C80DB7}" dt="2024-08-14T04:21:40.984" v="3997" actId="20577"/>
        <pc:sldMkLst>
          <pc:docMk/>
          <pc:sldMk cId="910933032" sldId="299"/>
        </pc:sldMkLst>
        <pc:spChg chg="add mod">
          <ac:chgData name="bonyshree bose" userId="10115ef027608ec0" providerId="LiveId" clId="{216D791F-F628-4128-9413-E781C0C80DB7}" dt="2024-08-14T04:19:39.079" v="3864" actId="14100"/>
          <ac:spMkLst>
            <pc:docMk/>
            <pc:sldMk cId="910933032" sldId="299"/>
            <ac:spMk id="5" creationId="{2F3F8435-2C32-6A53-301C-27FDC2067479}"/>
          </ac:spMkLst>
        </pc:spChg>
        <pc:picChg chg="add del mod">
          <ac:chgData name="bonyshree bose" userId="10115ef027608ec0" providerId="LiveId" clId="{216D791F-F628-4128-9413-E781C0C80DB7}" dt="2024-08-14T01:57:06.213" v="1815" actId="478"/>
          <ac:picMkLst>
            <pc:docMk/>
            <pc:sldMk cId="910933032" sldId="299"/>
            <ac:picMk id="3" creationId="{164CEDC1-09C4-9F07-A6EE-E22872247867}"/>
          </ac:picMkLst>
        </pc:picChg>
      </pc:sldChg>
      <pc:sldChg chg="addSp delSp modSp new mod setBg modNotesTx">
        <pc:chgData name="bonyshree bose" userId="10115ef027608ec0" providerId="LiveId" clId="{216D791F-F628-4128-9413-E781C0C80DB7}" dt="2024-08-14T02:19:14.534" v="2152" actId="20577"/>
        <pc:sldMkLst>
          <pc:docMk/>
          <pc:sldMk cId="2742910462" sldId="300"/>
        </pc:sldMkLst>
        <pc:spChg chg="add del">
          <ac:chgData name="bonyshree bose" userId="10115ef027608ec0" providerId="LiveId" clId="{216D791F-F628-4128-9413-E781C0C80DB7}" dt="2024-08-14T02:03:36.426" v="1844" actId="26606"/>
          <ac:spMkLst>
            <pc:docMk/>
            <pc:sldMk cId="2742910462" sldId="300"/>
            <ac:spMk id="12" creationId="{92B0CFF1-78D7-4A83-A95E-71F9E3831622}"/>
          </ac:spMkLst>
        </pc:spChg>
        <pc:spChg chg="add del">
          <ac:chgData name="bonyshree bose" userId="10115ef027608ec0" providerId="LiveId" clId="{216D791F-F628-4128-9413-E781C0C80DB7}" dt="2024-08-14T02:03:39.118" v="1846" actId="26606"/>
          <ac:spMkLst>
            <pc:docMk/>
            <pc:sldMk cId="2742910462" sldId="300"/>
            <ac:spMk id="20" creationId="{92B0CFF1-78D7-4A83-A95E-71F9E3831622}"/>
          </ac:spMkLst>
        </pc:spChg>
        <pc:spChg chg="add del">
          <ac:chgData name="bonyshree bose" userId="10115ef027608ec0" providerId="LiveId" clId="{216D791F-F628-4128-9413-E781C0C80DB7}" dt="2024-08-14T02:03:39.118" v="1846" actId="26606"/>
          <ac:spMkLst>
            <pc:docMk/>
            <pc:sldMk cId="2742910462" sldId="300"/>
            <ac:spMk id="21" creationId="{86C910EB-BFA3-4C5F-AECA-B06DE3A6D64F}"/>
          </ac:spMkLst>
        </pc:spChg>
        <pc:spChg chg="add del">
          <ac:chgData name="bonyshree bose" userId="10115ef027608ec0" providerId="LiveId" clId="{216D791F-F628-4128-9413-E781C0C80DB7}" dt="2024-08-14T02:03:44.678" v="1848" actId="26606"/>
          <ac:spMkLst>
            <pc:docMk/>
            <pc:sldMk cId="2742910462" sldId="300"/>
            <ac:spMk id="25" creationId="{92B0CFF1-78D7-4A83-A95E-71F9E3831622}"/>
          </ac:spMkLst>
        </pc:spChg>
        <pc:grpChg chg="add del mod">
          <ac:chgData name="bonyshree bose" userId="10115ef027608ec0" providerId="LiveId" clId="{216D791F-F628-4128-9413-E781C0C80DB7}" dt="2024-08-14T02:16:31.996" v="2141" actId="478"/>
          <ac:grpSpMkLst>
            <pc:docMk/>
            <pc:sldMk cId="2742910462" sldId="300"/>
            <ac:grpSpMk id="29" creationId="{5BFF4989-6D7F-0435-95A4-810A6B94A792}"/>
          </ac:grpSpMkLst>
        </pc:grpChg>
        <pc:grpChg chg="add mod">
          <ac:chgData name="bonyshree bose" userId="10115ef027608ec0" providerId="LiveId" clId="{216D791F-F628-4128-9413-E781C0C80DB7}" dt="2024-08-14T02:17:44.769" v="2151" actId="164"/>
          <ac:grpSpMkLst>
            <pc:docMk/>
            <pc:sldMk cId="2742910462" sldId="300"/>
            <ac:grpSpMk id="35" creationId="{F5A3ACD8-DADF-9ACB-728E-B164A1520C94}"/>
          </ac:grpSpMkLst>
        </pc:grpChg>
        <pc:picChg chg="add del mod">
          <ac:chgData name="bonyshree bose" userId="10115ef027608ec0" providerId="LiveId" clId="{216D791F-F628-4128-9413-E781C0C80DB7}" dt="2024-08-14T01:53:20.597" v="1810" actId="478"/>
          <ac:picMkLst>
            <pc:docMk/>
            <pc:sldMk cId="2742910462" sldId="300"/>
            <ac:picMk id="3" creationId="{4472F4F7-EE6D-0EF2-2265-E29A1375ACCF}"/>
          </ac:picMkLst>
        </pc:picChg>
        <pc:picChg chg="add del mod">
          <ac:chgData name="bonyshree bose" userId="10115ef027608ec0" providerId="LiveId" clId="{216D791F-F628-4128-9413-E781C0C80DB7}" dt="2024-08-14T02:03:13.691" v="1839" actId="478"/>
          <ac:picMkLst>
            <pc:docMk/>
            <pc:sldMk cId="2742910462" sldId="300"/>
            <ac:picMk id="5" creationId="{980B7477-6E7F-F811-35A4-FC9E8DEA040F}"/>
          </ac:picMkLst>
        </pc:picChg>
        <pc:picChg chg="add del mod">
          <ac:chgData name="bonyshree bose" userId="10115ef027608ec0" providerId="LiveId" clId="{216D791F-F628-4128-9413-E781C0C80DB7}" dt="2024-08-14T02:06:03.007" v="1851" actId="478"/>
          <ac:picMkLst>
            <pc:docMk/>
            <pc:sldMk cId="2742910462" sldId="300"/>
            <ac:picMk id="7" creationId="{1CC8482D-DF3E-5629-36D6-3E1A99D498EF}"/>
          </ac:picMkLst>
        </pc:picChg>
        <pc:picChg chg="add mod">
          <ac:chgData name="bonyshree bose" userId="10115ef027608ec0" providerId="LiveId" clId="{216D791F-F628-4128-9413-E781C0C80DB7}" dt="2024-08-14T02:16:15.020" v="2139" actId="164"/>
          <ac:picMkLst>
            <pc:docMk/>
            <pc:sldMk cId="2742910462" sldId="300"/>
            <ac:picMk id="9" creationId="{D54484E8-4117-BEEF-FCC8-CF63EE0DDE61}"/>
          </ac:picMkLst>
        </pc:picChg>
        <pc:picChg chg="add mod">
          <ac:chgData name="bonyshree bose" userId="10115ef027608ec0" providerId="LiveId" clId="{216D791F-F628-4128-9413-E781C0C80DB7}" dt="2024-08-14T02:17:44.769" v="2151" actId="164"/>
          <ac:picMkLst>
            <pc:docMk/>
            <pc:sldMk cId="2742910462" sldId="300"/>
            <ac:picMk id="31" creationId="{FDE824B6-E178-E334-F173-9946CD9BE414}"/>
          </ac:picMkLst>
        </pc:picChg>
        <pc:inkChg chg="add del">
          <ac:chgData name="bonyshree bose" userId="10115ef027608ec0" providerId="LiveId" clId="{216D791F-F628-4128-9413-E781C0C80DB7}" dt="2024-08-14T02:12:49.826" v="2102" actId="9405"/>
          <ac:inkMkLst>
            <pc:docMk/>
            <pc:sldMk cId="2742910462" sldId="300"/>
            <ac:inkMk id="10" creationId="{A83327CB-EA34-1DD7-7108-A9F5061F09BA}"/>
          </ac:inkMkLst>
        </pc:inkChg>
        <pc:inkChg chg="add del">
          <ac:chgData name="bonyshree bose" userId="10115ef027608ec0" providerId="LiveId" clId="{216D791F-F628-4128-9413-E781C0C80DB7}" dt="2024-08-14T02:14:29.211" v="2130" actId="9405"/>
          <ac:inkMkLst>
            <pc:docMk/>
            <pc:sldMk cId="2742910462" sldId="300"/>
            <ac:inkMk id="11" creationId="{3873D472-9302-078C-339E-B64E814A44C3}"/>
          </ac:inkMkLst>
        </pc:inkChg>
        <pc:inkChg chg="add del">
          <ac:chgData name="bonyshree bose" userId="10115ef027608ec0" providerId="LiveId" clId="{216D791F-F628-4128-9413-E781C0C80DB7}" dt="2024-08-14T02:15:12.554" v="2132" actId="9405"/>
          <ac:inkMkLst>
            <pc:docMk/>
            <pc:sldMk cId="2742910462" sldId="300"/>
            <ac:inkMk id="13" creationId="{C1ADBF7F-B908-0A7F-08C0-127326CD3E3F}"/>
          </ac:inkMkLst>
        </pc:inkChg>
        <pc:cxnChg chg="add del">
          <ac:chgData name="bonyshree bose" userId="10115ef027608ec0" providerId="LiveId" clId="{216D791F-F628-4128-9413-E781C0C80DB7}" dt="2024-08-14T02:03:36.426" v="1844" actId="26606"/>
          <ac:cxnSpMkLst>
            <pc:docMk/>
            <pc:sldMk cId="2742910462" sldId="300"/>
            <ac:cxnSpMk id="14" creationId="{6108BD3D-CFD0-4A15-ACF6-EBC254CD7CF1}"/>
          </ac:cxnSpMkLst>
        </pc:cxnChg>
        <pc:cxnChg chg="add del">
          <ac:chgData name="bonyshree bose" userId="10115ef027608ec0" providerId="LiveId" clId="{216D791F-F628-4128-9413-E781C0C80DB7}" dt="2024-08-14T02:03:36.426" v="1844" actId="26606"/>
          <ac:cxnSpMkLst>
            <pc:docMk/>
            <pc:sldMk cId="2742910462" sldId="300"/>
            <ac:cxnSpMk id="16" creationId="{678D438D-C105-4C7E-9451-DA9252FFFBC1}"/>
          </ac:cxnSpMkLst>
        </pc:cxnChg>
        <pc:cxnChg chg="add mod">
          <ac:chgData name="bonyshree bose" userId="10115ef027608ec0" providerId="LiveId" clId="{216D791F-F628-4128-9413-E781C0C80DB7}" dt="2024-08-14T02:16:15.020" v="2139" actId="164"/>
          <ac:cxnSpMkLst>
            <pc:docMk/>
            <pc:sldMk cId="2742910462" sldId="300"/>
            <ac:cxnSpMk id="17" creationId="{571AD076-EFCF-6419-2761-E6A7E6307D98}"/>
          </ac:cxnSpMkLst>
        </pc:cxnChg>
        <pc:cxnChg chg="add del">
          <ac:chgData name="bonyshree bose" userId="10115ef027608ec0" providerId="LiveId" clId="{216D791F-F628-4128-9413-E781C0C80DB7}" dt="2024-08-14T02:03:36.426" v="1844" actId="26606"/>
          <ac:cxnSpMkLst>
            <pc:docMk/>
            <pc:sldMk cId="2742910462" sldId="300"/>
            <ac:cxnSpMk id="18" creationId="{DB2019E5-6C31-4640-A135-6BBA7FFCF694}"/>
          </ac:cxnSpMkLst>
        </pc:cxnChg>
        <pc:cxnChg chg="add del">
          <ac:chgData name="bonyshree bose" userId="10115ef027608ec0" providerId="LiveId" clId="{216D791F-F628-4128-9413-E781C0C80DB7}" dt="2024-08-14T02:03:39.118" v="1846" actId="26606"/>
          <ac:cxnSpMkLst>
            <pc:docMk/>
            <pc:sldMk cId="2742910462" sldId="300"/>
            <ac:cxnSpMk id="22" creationId="{6108BD3D-CFD0-4A15-ACF6-EBC254CD7CF1}"/>
          </ac:cxnSpMkLst>
        </pc:cxnChg>
        <pc:cxnChg chg="add del">
          <ac:chgData name="bonyshree bose" userId="10115ef027608ec0" providerId="LiveId" clId="{216D791F-F628-4128-9413-E781C0C80DB7}" dt="2024-08-14T02:03:39.118" v="1846" actId="26606"/>
          <ac:cxnSpMkLst>
            <pc:docMk/>
            <pc:sldMk cId="2742910462" sldId="300"/>
            <ac:cxnSpMk id="23" creationId="{DB2019E5-6C31-4640-A135-6BBA7FFCF694}"/>
          </ac:cxnSpMkLst>
        </pc:cxnChg>
        <pc:cxnChg chg="add mod">
          <ac:chgData name="bonyshree bose" userId="10115ef027608ec0" providerId="LiveId" clId="{216D791F-F628-4128-9413-E781C0C80DB7}" dt="2024-08-14T02:16:15.020" v="2139" actId="164"/>
          <ac:cxnSpMkLst>
            <pc:docMk/>
            <pc:sldMk cId="2742910462" sldId="300"/>
            <ac:cxnSpMk id="24" creationId="{15406152-158D-F8D0-F949-B5766FCE96F8}"/>
          </ac:cxnSpMkLst>
        </pc:cxnChg>
        <pc:cxnChg chg="add del">
          <ac:chgData name="bonyshree bose" userId="10115ef027608ec0" providerId="LiveId" clId="{216D791F-F628-4128-9413-E781C0C80DB7}" dt="2024-08-14T02:03:44.678" v="1848" actId="26606"/>
          <ac:cxnSpMkLst>
            <pc:docMk/>
            <pc:sldMk cId="2742910462" sldId="300"/>
            <ac:cxnSpMk id="26" creationId="{6108BD3D-CFD0-4A15-ACF6-EBC254CD7CF1}"/>
          </ac:cxnSpMkLst>
        </pc:cxnChg>
        <pc:cxnChg chg="add del">
          <ac:chgData name="bonyshree bose" userId="10115ef027608ec0" providerId="LiveId" clId="{216D791F-F628-4128-9413-E781C0C80DB7}" dt="2024-08-14T02:03:44.678" v="1848" actId="26606"/>
          <ac:cxnSpMkLst>
            <pc:docMk/>
            <pc:sldMk cId="2742910462" sldId="300"/>
            <ac:cxnSpMk id="27" creationId="{678D438D-C105-4C7E-9451-DA9252FFFBC1}"/>
          </ac:cxnSpMkLst>
        </pc:cxnChg>
        <pc:cxnChg chg="add del">
          <ac:chgData name="bonyshree bose" userId="10115ef027608ec0" providerId="LiveId" clId="{216D791F-F628-4128-9413-E781C0C80DB7}" dt="2024-08-14T02:03:44.678" v="1848" actId="26606"/>
          <ac:cxnSpMkLst>
            <pc:docMk/>
            <pc:sldMk cId="2742910462" sldId="300"/>
            <ac:cxnSpMk id="28" creationId="{DB2019E5-6C31-4640-A135-6BBA7FFCF694}"/>
          </ac:cxnSpMkLst>
        </pc:cxnChg>
        <pc:cxnChg chg="add mod">
          <ac:chgData name="bonyshree bose" userId="10115ef027608ec0" providerId="LiveId" clId="{216D791F-F628-4128-9413-E781C0C80DB7}" dt="2024-08-14T02:17:44.769" v="2151" actId="164"/>
          <ac:cxnSpMkLst>
            <pc:docMk/>
            <pc:sldMk cId="2742910462" sldId="300"/>
            <ac:cxnSpMk id="33" creationId="{A7690D8F-613E-2136-44AF-FC65267DB1AE}"/>
          </ac:cxnSpMkLst>
        </pc:cxnChg>
        <pc:cxnChg chg="add mod">
          <ac:chgData name="bonyshree bose" userId="10115ef027608ec0" providerId="LiveId" clId="{216D791F-F628-4128-9413-E781C0C80DB7}" dt="2024-08-14T02:17:44.769" v="2151" actId="164"/>
          <ac:cxnSpMkLst>
            <pc:docMk/>
            <pc:sldMk cId="2742910462" sldId="300"/>
            <ac:cxnSpMk id="34" creationId="{5AC61E3B-AE2C-DC4C-470E-6C649786A818}"/>
          </ac:cxnSpMkLst>
        </pc:cxnChg>
      </pc:sldChg>
      <pc:sldChg chg="addSp modSp new mod ord">
        <pc:chgData name="bonyshree bose" userId="10115ef027608ec0" providerId="LiveId" clId="{216D791F-F628-4128-9413-E781C0C80DB7}" dt="2024-08-14T04:47:23.741" v="4562" actId="207"/>
        <pc:sldMkLst>
          <pc:docMk/>
          <pc:sldMk cId="4181033656" sldId="301"/>
        </pc:sldMkLst>
        <pc:spChg chg="add mod">
          <ac:chgData name="bonyshree bose" userId="10115ef027608ec0" providerId="LiveId" clId="{216D791F-F628-4128-9413-E781C0C80DB7}" dt="2024-08-14T04:47:23.741" v="4562" actId="207"/>
          <ac:spMkLst>
            <pc:docMk/>
            <pc:sldMk cId="4181033656" sldId="301"/>
            <ac:spMk id="4" creationId="{AC99B0EF-E359-4AC9-745D-494A0F964DCB}"/>
          </ac:spMkLst>
        </pc:spChg>
        <pc:spChg chg="add mod">
          <ac:chgData name="bonyshree bose" userId="10115ef027608ec0" providerId="LiveId" clId="{216D791F-F628-4128-9413-E781C0C80DB7}" dt="2024-08-14T02:01:54.888" v="1838" actId="20577"/>
          <ac:spMkLst>
            <pc:docMk/>
            <pc:sldMk cId="4181033656" sldId="301"/>
            <ac:spMk id="6" creationId="{1D799158-5726-70B9-C097-14633D4EFA61}"/>
          </ac:spMkLst>
        </pc:spChg>
        <pc:picChg chg="add mod">
          <ac:chgData name="bonyshree bose" userId="10115ef027608ec0" providerId="LiveId" clId="{216D791F-F628-4128-9413-E781C0C80DB7}" dt="2024-08-14T02:00:52.900" v="1826" actId="1076"/>
          <ac:picMkLst>
            <pc:docMk/>
            <pc:sldMk cId="4181033656" sldId="301"/>
            <ac:picMk id="2" creationId="{A392C478-194B-8AE5-7FEE-06F31ECAB777}"/>
          </ac:picMkLst>
        </pc:picChg>
        <pc:picChg chg="add mod">
          <ac:chgData name="bonyshree bose" userId="10115ef027608ec0" providerId="LiveId" clId="{216D791F-F628-4128-9413-E781C0C80DB7}" dt="2024-08-14T03:23:43.094" v="2608" actId="931"/>
          <ac:picMkLst>
            <pc:docMk/>
            <pc:sldMk cId="4181033656" sldId="301"/>
            <ac:picMk id="8" creationId="{01C98BEF-A2C7-3905-F016-B2D006C4DED4}"/>
          </ac:picMkLst>
        </pc:picChg>
      </pc:sldChg>
      <pc:sldChg chg="addSp delSp modSp new mod">
        <pc:chgData name="bonyshree bose" userId="10115ef027608ec0" providerId="LiveId" clId="{216D791F-F628-4128-9413-E781C0C80DB7}" dt="2024-08-14T03:22:45.307" v="2603" actId="478"/>
        <pc:sldMkLst>
          <pc:docMk/>
          <pc:sldMk cId="2219242735" sldId="302"/>
        </pc:sldMkLst>
        <pc:spChg chg="add del mod">
          <ac:chgData name="bonyshree bose" userId="10115ef027608ec0" providerId="LiveId" clId="{216D791F-F628-4128-9413-E781C0C80DB7}" dt="2024-08-14T03:22:45.307" v="2603" actId="478"/>
          <ac:spMkLst>
            <pc:docMk/>
            <pc:sldMk cId="2219242735" sldId="302"/>
            <ac:spMk id="5" creationId="{134E2F35-D146-9519-8BC3-667374D92746}"/>
          </ac:spMkLst>
        </pc:spChg>
        <pc:picChg chg="add mod">
          <ac:chgData name="bonyshree bose" userId="10115ef027608ec0" providerId="LiveId" clId="{216D791F-F628-4128-9413-E781C0C80DB7}" dt="2024-08-14T02:48:34.346" v="2319" actId="962"/>
          <ac:picMkLst>
            <pc:docMk/>
            <pc:sldMk cId="2219242735" sldId="302"/>
            <ac:picMk id="3" creationId="{53593306-2285-71C6-C3AD-715FE42E059E}"/>
          </ac:picMkLst>
        </pc:picChg>
      </pc:sldChg>
      <pc:sldChg chg="addSp delSp modSp new mod modNotesTx">
        <pc:chgData name="bonyshree bose" userId="10115ef027608ec0" providerId="LiveId" clId="{216D791F-F628-4128-9413-E781C0C80DB7}" dt="2024-08-14T04:50:07.254" v="4592" actId="207"/>
        <pc:sldMkLst>
          <pc:docMk/>
          <pc:sldMk cId="739530070" sldId="303"/>
        </pc:sldMkLst>
        <pc:spChg chg="add del mod">
          <ac:chgData name="bonyshree bose" userId="10115ef027608ec0" providerId="LiveId" clId="{216D791F-F628-4128-9413-E781C0C80DB7}" dt="2024-08-14T02:52:32.549" v="2326"/>
          <ac:spMkLst>
            <pc:docMk/>
            <pc:sldMk cId="739530070" sldId="303"/>
            <ac:spMk id="4" creationId="{C2A75C2C-A170-8C0A-F916-A44A7EB5A81C}"/>
          </ac:spMkLst>
        </pc:spChg>
        <pc:spChg chg="add mod">
          <ac:chgData name="bonyshree bose" userId="10115ef027608ec0" providerId="LiveId" clId="{216D791F-F628-4128-9413-E781C0C80DB7}" dt="2024-08-14T04:50:07.254" v="4592" actId="207"/>
          <ac:spMkLst>
            <pc:docMk/>
            <pc:sldMk cId="739530070" sldId="303"/>
            <ac:spMk id="5" creationId="{90B5CE0E-0AA0-2127-06A8-A0C28FCF2977}"/>
          </ac:spMkLst>
        </pc:spChg>
        <pc:picChg chg="add mod">
          <ac:chgData name="bonyshree bose" userId="10115ef027608ec0" providerId="LiveId" clId="{216D791F-F628-4128-9413-E781C0C80DB7}" dt="2024-08-14T02:51:05.860" v="2323" actId="962"/>
          <ac:picMkLst>
            <pc:docMk/>
            <pc:sldMk cId="739530070" sldId="303"/>
            <ac:picMk id="3" creationId="{3E3AA665-9385-C618-5EEA-53F1FF34FE30}"/>
          </ac:picMkLst>
        </pc:picChg>
      </pc:sldChg>
      <pc:sldChg chg="addSp delSp modSp new mod">
        <pc:chgData name="bonyshree bose" userId="10115ef027608ec0" providerId="LiveId" clId="{216D791F-F628-4128-9413-E781C0C80DB7}" dt="2024-08-14T03:30:21.314" v="2646" actId="14100"/>
        <pc:sldMkLst>
          <pc:docMk/>
          <pc:sldMk cId="1336799276" sldId="304"/>
        </pc:sldMkLst>
        <pc:spChg chg="add del mod">
          <ac:chgData name="bonyshree bose" userId="10115ef027608ec0" providerId="LiveId" clId="{216D791F-F628-4128-9413-E781C0C80DB7}" dt="2024-08-14T03:30:16.374" v="2645"/>
          <ac:spMkLst>
            <pc:docMk/>
            <pc:sldMk cId="1336799276" sldId="304"/>
            <ac:spMk id="5" creationId="{773C94A2-A887-5979-452E-25D486D284B0}"/>
          </ac:spMkLst>
        </pc:spChg>
        <pc:picChg chg="add mod">
          <ac:chgData name="bonyshree bose" userId="10115ef027608ec0" providerId="LiveId" clId="{216D791F-F628-4128-9413-E781C0C80DB7}" dt="2024-08-14T03:30:21.314" v="2646" actId="14100"/>
          <ac:picMkLst>
            <pc:docMk/>
            <pc:sldMk cId="1336799276" sldId="304"/>
            <ac:picMk id="3" creationId="{5B4355A8-B9B7-72C2-256E-1C5424FCB7AD}"/>
          </ac:picMkLst>
        </pc:picChg>
      </pc:sldChg>
      <pc:sldChg chg="addSp modSp new mod modNotesTx">
        <pc:chgData name="bonyshree bose" userId="10115ef027608ec0" providerId="LiveId" clId="{216D791F-F628-4128-9413-E781C0C80DB7}" dt="2024-08-14T05:05:57.702" v="4797" actId="2"/>
        <pc:sldMkLst>
          <pc:docMk/>
          <pc:sldMk cId="1124138614" sldId="305"/>
        </pc:sldMkLst>
        <pc:spChg chg="add mod">
          <ac:chgData name="bonyshree bose" userId="10115ef027608ec0" providerId="LiveId" clId="{216D791F-F628-4128-9413-E781C0C80DB7}" dt="2024-08-14T04:47:30.412" v="4563" actId="207"/>
          <ac:spMkLst>
            <pc:docMk/>
            <pc:sldMk cId="1124138614" sldId="305"/>
            <ac:spMk id="5" creationId="{6087291E-30AB-4E60-0266-4AFC76199109}"/>
          </ac:spMkLst>
        </pc:spChg>
        <pc:picChg chg="add mod">
          <ac:chgData name="bonyshree bose" userId="10115ef027608ec0" providerId="LiveId" clId="{216D791F-F628-4128-9413-E781C0C80DB7}" dt="2024-08-14T03:24:57.411" v="2623" actId="1076"/>
          <ac:picMkLst>
            <pc:docMk/>
            <pc:sldMk cId="1124138614" sldId="305"/>
            <ac:picMk id="3" creationId="{5DE996ED-D3FE-D597-A664-060D8D1AF9D3}"/>
          </ac:picMkLst>
        </pc:picChg>
      </pc:sldChg>
      <pc:sldChg chg="addSp modSp new mod">
        <pc:chgData name="bonyshree bose" userId="10115ef027608ec0" providerId="LiveId" clId="{216D791F-F628-4128-9413-E781C0C80DB7}" dt="2024-08-14T04:50:28.276" v="4602" actId="20577"/>
        <pc:sldMkLst>
          <pc:docMk/>
          <pc:sldMk cId="1441106882" sldId="306"/>
        </pc:sldMkLst>
        <pc:spChg chg="add mod">
          <ac:chgData name="bonyshree bose" userId="10115ef027608ec0" providerId="LiveId" clId="{216D791F-F628-4128-9413-E781C0C80DB7}" dt="2024-08-14T04:50:28.276" v="4602" actId="20577"/>
          <ac:spMkLst>
            <pc:docMk/>
            <pc:sldMk cId="1441106882" sldId="306"/>
            <ac:spMk id="3" creationId="{047CCF56-D846-CA5B-2B08-03C8FA7021A5}"/>
          </ac:spMkLst>
        </pc:spChg>
        <pc:picChg chg="add mod">
          <ac:chgData name="bonyshree bose" userId="10115ef027608ec0" providerId="LiveId" clId="{216D791F-F628-4128-9413-E781C0C80DB7}" dt="2024-08-14T03:40:43.041" v="2941" actId="1076"/>
          <ac:picMkLst>
            <pc:docMk/>
            <pc:sldMk cId="1441106882" sldId="306"/>
            <ac:picMk id="2" creationId="{B064F72F-8F4F-35D8-321A-2A8276E0CD0D}"/>
          </ac:picMkLst>
        </pc:picChg>
      </pc:sldChg>
      <pc:sldChg chg="addSp delSp modSp new del mod">
        <pc:chgData name="bonyshree bose" userId="10115ef027608ec0" providerId="LiveId" clId="{216D791F-F628-4128-9413-E781C0C80DB7}" dt="2024-08-14T03:39:00.209" v="2936" actId="47"/>
        <pc:sldMkLst>
          <pc:docMk/>
          <pc:sldMk cId="3791997333" sldId="306"/>
        </pc:sldMkLst>
        <pc:picChg chg="add del mod">
          <ac:chgData name="bonyshree bose" userId="10115ef027608ec0" providerId="LiveId" clId="{216D791F-F628-4128-9413-E781C0C80DB7}" dt="2024-08-14T03:38:45.241" v="2935" actId="478"/>
          <ac:picMkLst>
            <pc:docMk/>
            <pc:sldMk cId="3791997333" sldId="306"/>
            <ac:picMk id="3" creationId="{FE3D264E-188E-FFD7-4186-700C6EB23043}"/>
          </ac:picMkLst>
        </pc:picChg>
      </pc:sldChg>
      <pc:sldChg chg="addSp modSp new mod">
        <pc:chgData name="bonyshree bose" userId="10115ef027608ec0" providerId="LiveId" clId="{216D791F-F628-4128-9413-E781C0C80DB7}" dt="2024-08-14T05:09:59.938" v="4825" actId="207"/>
        <pc:sldMkLst>
          <pc:docMk/>
          <pc:sldMk cId="3473300350" sldId="307"/>
        </pc:sldMkLst>
        <pc:spChg chg="add mod">
          <ac:chgData name="bonyshree bose" userId="10115ef027608ec0" providerId="LiveId" clId="{216D791F-F628-4128-9413-E781C0C80DB7}" dt="2024-08-14T05:09:59.938" v="4825" actId="207"/>
          <ac:spMkLst>
            <pc:docMk/>
            <pc:sldMk cId="3473300350" sldId="307"/>
            <ac:spMk id="5" creationId="{88EB2F47-B642-95B1-379B-EC96DC2EFABA}"/>
          </ac:spMkLst>
        </pc:spChg>
        <pc:picChg chg="add mod">
          <ac:chgData name="bonyshree bose" userId="10115ef027608ec0" providerId="LiveId" clId="{216D791F-F628-4128-9413-E781C0C80DB7}" dt="2024-08-14T03:57:28.998" v="3430" actId="962"/>
          <ac:picMkLst>
            <pc:docMk/>
            <pc:sldMk cId="3473300350" sldId="307"/>
            <ac:picMk id="3" creationId="{D8EDAE5D-5E88-D13B-0AB1-162AF7352805}"/>
          </ac:picMkLst>
        </pc:picChg>
      </pc:sldChg>
      <pc:sldChg chg="addSp delSp modSp new del mod">
        <pc:chgData name="bonyshree bose" userId="10115ef027608ec0" providerId="LiveId" clId="{216D791F-F628-4128-9413-E781C0C80DB7}" dt="2024-08-14T05:10:31.125" v="4826" actId="47"/>
        <pc:sldMkLst>
          <pc:docMk/>
          <pc:sldMk cId="2498595432" sldId="308"/>
        </pc:sldMkLst>
        <pc:spChg chg="add del mod">
          <ac:chgData name="bonyshree bose" userId="10115ef027608ec0" providerId="LiveId" clId="{216D791F-F628-4128-9413-E781C0C80DB7}" dt="2024-08-14T04:53:02.799" v="4621"/>
          <ac:spMkLst>
            <pc:docMk/>
            <pc:sldMk cId="2498595432" sldId="308"/>
            <ac:spMk id="3" creationId="{24CACD57-2916-2CFF-D50D-0E93F6B0AE26}"/>
          </ac:spMkLst>
        </pc:spChg>
      </pc:sldChg>
      <pc:sldChg chg="new del">
        <pc:chgData name="bonyshree bose" userId="10115ef027608ec0" providerId="LiveId" clId="{216D791F-F628-4128-9413-E781C0C80DB7}" dt="2024-08-14T04:21:46.927" v="3998" actId="47"/>
        <pc:sldMkLst>
          <pc:docMk/>
          <pc:sldMk cId="3220328610" sldId="308"/>
        </pc:sldMkLst>
      </pc:sldChg>
      <pc:sldChg chg="addSp delSp modSp new del mod">
        <pc:chgData name="bonyshree bose" userId="10115ef027608ec0" providerId="LiveId" clId="{216D791F-F628-4128-9413-E781C0C80DB7}" dt="2024-08-14T04:39:18.493" v="4508" actId="47"/>
        <pc:sldMkLst>
          <pc:docMk/>
          <pc:sldMk cId="4196117037" sldId="308"/>
        </pc:sldMkLst>
        <pc:spChg chg="add del">
          <ac:chgData name="bonyshree bose" userId="10115ef027608ec0" providerId="LiveId" clId="{216D791F-F628-4128-9413-E781C0C80DB7}" dt="2024-08-14T04:37:11.338" v="4460" actId="478"/>
          <ac:spMkLst>
            <pc:docMk/>
            <pc:sldMk cId="4196117037" sldId="308"/>
            <ac:spMk id="3" creationId="{7358E54E-A2BF-74B2-4A6E-723A6FA7A5E8}"/>
          </ac:spMkLst>
        </pc:spChg>
        <pc:spChg chg="add mod">
          <ac:chgData name="bonyshree bose" userId="10115ef027608ec0" providerId="LiveId" clId="{216D791F-F628-4128-9413-E781C0C80DB7}" dt="2024-08-14T04:38:54.095" v="4505"/>
          <ac:spMkLst>
            <pc:docMk/>
            <pc:sldMk cId="4196117037" sldId="308"/>
            <ac:spMk id="4" creationId="{672527C8-3097-4A5C-C9F2-4B7685C45FFF}"/>
          </ac:spMkLst>
        </pc:spChg>
      </pc:sldChg>
      <pc:sldChg chg="addSp modSp new mod">
        <pc:chgData name="bonyshree bose" userId="10115ef027608ec0" providerId="LiveId" clId="{216D791F-F628-4128-9413-E781C0C80DB7}" dt="2024-08-14T05:03:38.661" v="4752" actId="20577"/>
        <pc:sldMkLst>
          <pc:docMk/>
          <pc:sldMk cId="3532182079" sldId="309"/>
        </pc:sldMkLst>
        <pc:spChg chg="add mod">
          <ac:chgData name="bonyshree bose" userId="10115ef027608ec0" providerId="LiveId" clId="{216D791F-F628-4128-9413-E781C0C80DB7}" dt="2024-08-14T05:03:18.635" v="4750" actId="1076"/>
          <ac:spMkLst>
            <pc:docMk/>
            <pc:sldMk cId="3532182079" sldId="309"/>
            <ac:spMk id="5" creationId="{E3B70399-AFBC-8CA5-3B5D-4080067975AC}"/>
          </ac:spMkLst>
        </pc:spChg>
        <pc:spChg chg="add mod">
          <ac:chgData name="bonyshree bose" userId="10115ef027608ec0" providerId="LiveId" clId="{216D791F-F628-4128-9413-E781C0C80DB7}" dt="2024-08-14T05:03:38.661" v="4752" actId="20577"/>
          <ac:spMkLst>
            <pc:docMk/>
            <pc:sldMk cId="3532182079" sldId="309"/>
            <ac:spMk id="7" creationId="{4256A169-EC42-3E8A-BE6B-F34C51631892}"/>
          </ac:spMkLst>
        </pc:spChg>
        <pc:picChg chg="add mod">
          <ac:chgData name="bonyshree bose" userId="10115ef027608ec0" providerId="LiveId" clId="{216D791F-F628-4128-9413-E781C0C80DB7}" dt="2024-08-14T05:02:35.135" v="4742" actId="1076"/>
          <ac:picMkLst>
            <pc:docMk/>
            <pc:sldMk cId="3532182079" sldId="309"/>
            <ac:picMk id="4" creationId="{AE01FEE9-ABA8-A987-4841-81E54E88234A}"/>
          </ac:picMkLst>
        </pc:picChg>
      </pc:sldChg>
      <pc:sldChg chg="addSp modSp new mod">
        <pc:chgData name="bonyshree bose" userId="10115ef027608ec0" providerId="LiveId" clId="{216D791F-F628-4128-9413-E781C0C80DB7}" dt="2024-08-14T05:43:49.951" v="5795" actId="20577"/>
        <pc:sldMkLst>
          <pc:docMk/>
          <pc:sldMk cId="4007584787" sldId="310"/>
        </pc:sldMkLst>
        <pc:spChg chg="add mod">
          <ac:chgData name="bonyshree bose" userId="10115ef027608ec0" providerId="LiveId" clId="{216D791F-F628-4128-9413-E781C0C80DB7}" dt="2024-08-14T05:43:49.951" v="5795" actId="20577"/>
          <ac:spMkLst>
            <pc:docMk/>
            <pc:sldMk cId="4007584787" sldId="310"/>
            <ac:spMk id="3" creationId="{61EF0FFB-B481-B48F-9305-3D842546CCCD}"/>
          </ac:spMkLst>
        </pc:spChg>
      </pc:sldChg>
      <pc:sldMasterChg chg="del delSldLayout">
        <pc:chgData name="bonyshree bose" userId="10115ef027608ec0" providerId="LiveId" clId="{216D791F-F628-4128-9413-E781C0C80DB7}" dt="2024-08-14T04:52:23.245" v="4613" actId="47"/>
        <pc:sldMasterMkLst>
          <pc:docMk/>
          <pc:sldMasterMk cId="1878166114" sldId="2147483687"/>
        </pc:sldMasterMkLst>
        <pc:sldLayoutChg chg="del">
          <pc:chgData name="bonyshree bose" userId="10115ef027608ec0" providerId="LiveId" clId="{216D791F-F628-4128-9413-E781C0C80DB7}" dt="2024-08-14T04:52:23.245" v="4613" actId="47"/>
          <pc:sldLayoutMkLst>
            <pc:docMk/>
            <pc:sldMasterMk cId="1878166114" sldId="2147483687"/>
            <pc:sldLayoutMk cId="1196042625" sldId="2147483688"/>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229787256" sldId="2147483689"/>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049949862" sldId="2147483690"/>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772794856" sldId="2147483691"/>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4166526940" sldId="2147483692"/>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591564767" sldId="2147483693"/>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3650441330" sldId="2147483694"/>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488676270" sldId="2147483695"/>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76369943" sldId="2147483696"/>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647351783" sldId="2147483697"/>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685647187" sldId="2147483698"/>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320352985" sldId="2147483699"/>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366289194" sldId="2147483700"/>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278007766" sldId="2147483701"/>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402559998" sldId="2147483702"/>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2860325549" sldId="2147483703"/>
          </pc:sldLayoutMkLst>
        </pc:sldLayoutChg>
        <pc:sldLayoutChg chg="del">
          <pc:chgData name="bonyshree bose" userId="10115ef027608ec0" providerId="LiveId" clId="{216D791F-F628-4128-9413-E781C0C80DB7}" dt="2024-08-14T04:41:46.110" v="4525" actId="47"/>
          <pc:sldLayoutMkLst>
            <pc:docMk/>
            <pc:sldMasterMk cId="1878166114" sldId="2147483687"/>
            <pc:sldLayoutMk cId="776003991" sldId="2147483704"/>
          </pc:sldLayoutMkLst>
        </pc:sldLayoutChg>
        <pc:sldLayoutChg chg="del">
          <pc:chgData name="bonyshree bose" userId="10115ef027608ec0" providerId="LiveId" clId="{216D791F-F628-4128-9413-E781C0C80DB7}" dt="2024-08-14T04:41:42.284" v="4524" actId="47"/>
          <pc:sldLayoutMkLst>
            <pc:docMk/>
            <pc:sldMasterMk cId="1878166114" sldId="2147483687"/>
            <pc:sldLayoutMk cId="1370943434" sldId="2147483705"/>
          </pc:sldLayoutMkLst>
        </pc:sldLayoutChg>
        <pc:sldLayoutChg chg="del">
          <pc:chgData name="bonyshree bose" userId="10115ef027608ec0" providerId="LiveId" clId="{216D791F-F628-4128-9413-E781C0C80DB7}" dt="2024-08-14T04:52:23.245" v="4613" actId="47"/>
          <pc:sldLayoutMkLst>
            <pc:docMk/>
            <pc:sldMasterMk cId="1878166114" sldId="2147483687"/>
            <pc:sldLayoutMk cId="1362385333" sldId="2147483708"/>
          </pc:sldLayoutMkLst>
        </pc:sldLayoutChg>
      </pc:sldMasterChg>
      <pc:sldMasterChg chg="modSldLayout">
        <pc:chgData name="bonyshree bose" userId="10115ef027608ec0" providerId="LiveId" clId="{216D791F-F628-4128-9413-E781C0C80DB7}" dt="2024-08-14T04:37:27.343" v="4469"/>
        <pc:sldMasterMkLst>
          <pc:docMk/>
          <pc:sldMasterMk cId="1186783399" sldId="2147483734"/>
        </pc:sldMasterMkLst>
        <pc:sldLayoutChg chg="delSp">
          <pc:chgData name="bonyshree bose" userId="10115ef027608ec0" providerId="LiveId" clId="{216D791F-F628-4128-9413-E781C0C80DB7}" dt="2024-08-14T04:37:27.343" v="4469"/>
          <pc:sldLayoutMkLst>
            <pc:docMk/>
            <pc:sldMasterMk cId="1186783399" sldId="2147483734"/>
            <pc:sldLayoutMk cId="2069995785" sldId="2147483752"/>
          </pc:sldLayoutMkLst>
          <pc:spChg chg="del">
            <ac:chgData name="bonyshree bose" userId="10115ef027608ec0" providerId="LiveId" clId="{216D791F-F628-4128-9413-E781C0C80DB7}" dt="2024-08-14T04:37:27.343" v="4469"/>
            <ac:spMkLst>
              <pc:docMk/>
              <pc:sldMasterMk cId="1186783399" sldId="2147483734"/>
              <pc:sldLayoutMk cId="2069995785" sldId="2147483752"/>
              <ac:spMk id="7" creationId="{00000000-0000-0000-0000-000000000000}"/>
            </ac:spMkLst>
          </pc:spChg>
        </pc:sldLayoutChg>
      </pc:sldMasterChg>
    </pc:docChg>
  </pc:docChgLst>
  <pc:docChgLst>
    <pc:chgData name="bonyshree bose" userId="10115ef027608ec0" providerId="LiveId" clId="{AC6345AE-0B86-4433-BE19-DB0E3A7EE239}"/>
    <pc:docChg chg="undo redo custSel addSld delSld modSld sldOrd">
      <pc:chgData name="bonyshree bose" userId="10115ef027608ec0" providerId="LiveId" clId="{AC6345AE-0B86-4433-BE19-DB0E3A7EE239}" dt="2024-08-12T22:45:45.717" v="261" actId="47"/>
      <pc:docMkLst>
        <pc:docMk/>
      </pc:docMkLst>
      <pc:sldChg chg="addSp modSp mod">
        <pc:chgData name="bonyshree bose" userId="10115ef027608ec0" providerId="LiveId" clId="{AC6345AE-0B86-4433-BE19-DB0E3A7EE239}" dt="2024-08-12T22:15:54.671" v="193" actId="20577"/>
        <pc:sldMkLst>
          <pc:docMk/>
          <pc:sldMk cId="158800893" sldId="258"/>
        </pc:sldMkLst>
        <pc:spChg chg="mod">
          <ac:chgData name="bonyshree bose" userId="10115ef027608ec0" providerId="LiveId" clId="{AC6345AE-0B86-4433-BE19-DB0E3A7EE239}" dt="2024-08-12T22:15:54.671" v="193" actId="20577"/>
          <ac:spMkLst>
            <pc:docMk/>
            <pc:sldMk cId="158800893" sldId="258"/>
            <ac:spMk id="4" creationId="{3322DC0E-03EE-782E-3A95-1FB1B0B0BEF3}"/>
          </ac:spMkLst>
        </pc:spChg>
        <pc:graphicFrameChg chg="add mod">
          <ac:chgData name="bonyshree bose" userId="10115ef027608ec0" providerId="LiveId" clId="{AC6345AE-0B86-4433-BE19-DB0E3A7EE239}" dt="2024-08-12T21:51:16.744" v="17" actId="1076"/>
          <ac:graphicFrameMkLst>
            <pc:docMk/>
            <pc:sldMk cId="158800893" sldId="258"/>
            <ac:graphicFrameMk id="7" creationId="{DE38E5DB-1371-AD28-4E1F-02E574D1D5FF}"/>
          </ac:graphicFrameMkLst>
        </pc:graphicFrameChg>
      </pc:sldChg>
      <pc:sldChg chg="new del">
        <pc:chgData name="bonyshree bose" userId="10115ef027608ec0" providerId="LiveId" clId="{AC6345AE-0B86-4433-BE19-DB0E3A7EE239}" dt="2024-08-12T21:49:39.292" v="1" actId="2696"/>
        <pc:sldMkLst>
          <pc:docMk/>
          <pc:sldMk cId="3366378218" sldId="259"/>
        </pc:sldMkLst>
      </pc:sldChg>
      <pc:sldChg chg="addSp delSp modSp new del mod setBg">
        <pc:chgData name="bonyshree bose" userId="10115ef027608ec0" providerId="LiveId" clId="{AC6345AE-0B86-4433-BE19-DB0E3A7EE239}" dt="2024-08-12T21:50:34.256" v="15" actId="47"/>
        <pc:sldMkLst>
          <pc:docMk/>
          <pc:sldMk cId="3479321607" sldId="259"/>
        </pc:sldMkLst>
        <pc:spChg chg="mod">
          <ac:chgData name="bonyshree bose" userId="10115ef027608ec0" providerId="LiveId" clId="{AC6345AE-0B86-4433-BE19-DB0E3A7EE239}" dt="2024-08-12T21:50:16.169" v="11" actId="26606"/>
          <ac:spMkLst>
            <pc:docMk/>
            <pc:sldMk cId="3479321607" sldId="259"/>
            <ac:spMk id="2" creationId="{A875FABE-030A-88E0-83EA-2CF098927704}"/>
          </ac:spMkLst>
        </pc:spChg>
        <pc:spChg chg="del">
          <ac:chgData name="bonyshree bose" userId="10115ef027608ec0" providerId="LiveId" clId="{AC6345AE-0B86-4433-BE19-DB0E3A7EE239}" dt="2024-08-12T21:50:01.752" v="3" actId="931"/>
          <ac:spMkLst>
            <pc:docMk/>
            <pc:sldMk cId="3479321607" sldId="259"/>
            <ac:spMk id="3" creationId="{4B656C9F-63AC-D2EC-B8E7-DCCFAC4CCDE0}"/>
          </ac:spMkLst>
        </pc:spChg>
        <pc:spChg chg="mod">
          <ac:chgData name="bonyshree bose" userId="10115ef027608ec0" providerId="LiveId" clId="{AC6345AE-0B86-4433-BE19-DB0E3A7EE239}" dt="2024-08-12T21:50:16.169" v="11" actId="26606"/>
          <ac:spMkLst>
            <pc:docMk/>
            <pc:sldMk cId="3479321607" sldId="259"/>
            <ac:spMk id="4" creationId="{C4C4D9E9-791D-F935-8815-DFE680F10EEF}"/>
          </ac:spMkLst>
        </pc:spChg>
        <pc:spChg chg="add del mod">
          <ac:chgData name="bonyshree bose" userId="10115ef027608ec0" providerId="LiveId" clId="{AC6345AE-0B86-4433-BE19-DB0E3A7EE239}" dt="2024-08-12T21:50:28.240" v="14" actId="478"/>
          <ac:spMkLst>
            <pc:docMk/>
            <pc:sldMk cId="3479321607" sldId="259"/>
            <ac:spMk id="8" creationId="{82243576-C6BD-6275-72DD-27408EAEA02E}"/>
          </ac:spMkLst>
        </pc:spChg>
        <pc:spChg chg="add del">
          <ac:chgData name="bonyshree bose" userId="10115ef027608ec0" providerId="LiveId" clId="{AC6345AE-0B86-4433-BE19-DB0E3A7EE239}" dt="2024-08-12T21:50:13.473" v="8" actId="26606"/>
          <ac:spMkLst>
            <pc:docMk/>
            <pc:sldMk cId="3479321607" sldId="259"/>
            <ac:spMk id="17" creationId="{92B0CFF1-78D7-4A83-A95E-71F9E3831622}"/>
          </ac:spMkLst>
        </pc:spChg>
        <pc:spChg chg="add del">
          <ac:chgData name="bonyshree bose" userId="10115ef027608ec0" providerId="LiveId" clId="{AC6345AE-0B86-4433-BE19-DB0E3A7EE239}" dt="2024-08-12T21:50:16.157" v="10" actId="26606"/>
          <ac:spMkLst>
            <pc:docMk/>
            <pc:sldMk cId="3479321607" sldId="259"/>
            <ac:spMk id="26" creationId="{92B0CFF1-78D7-4A83-A95E-71F9E3831622}"/>
          </ac:spMkLst>
        </pc:spChg>
        <pc:spChg chg="add">
          <ac:chgData name="bonyshree bose" userId="10115ef027608ec0" providerId="LiveId" clId="{AC6345AE-0B86-4433-BE19-DB0E3A7EE239}" dt="2024-08-12T21:50:16.169" v="11" actId="26606"/>
          <ac:spMkLst>
            <pc:docMk/>
            <pc:sldMk cId="3479321607" sldId="259"/>
            <ac:spMk id="32" creationId="{92B0CFF1-78D7-4A83-A95E-71F9E3831622}"/>
          </ac:spMkLst>
        </pc:spChg>
        <pc:picChg chg="add del mod ord">
          <ac:chgData name="bonyshree bose" userId="10115ef027608ec0" providerId="LiveId" clId="{AC6345AE-0B86-4433-BE19-DB0E3A7EE239}" dt="2024-08-12T21:50:25.662" v="13" actId="478"/>
          <ac:picMkLst>
            <pc:docMk/>
            <pc:sldMk cId="3479321607" sldId="259"/>
            <ac:picMk id="6" creationId="{99AF1744-08F7-5118-5194-C31B45A4BCDF}"/>
          </ac:picMkLst>
        </pc:picChg>
        <pc:cxnChg chg="add del">
          <ac:chgData name="bonyshree bose" userId="10115ef027608ec0" providerId="LiveId" clId="{AC6345AE-0B86-4433-BE19-DB0E3A7EE239}" dt="2024-08-12T21:50:13.473" v="8" actId="26606"/>
          <ac:cxnSpMkLst>
            <pc:docMk/>
            <pc:sldMk cId="3479321607" sldId="259"/>
            <ac:cxnSpMk id="11" creationId="{108D74AC-B125-4E11-BA53-E9E383966DF8}"/>
          </ac:cxnSpMkLst>
        </pc:cxnChg>
        <pc:cxnChg chg="add del">
          <ac:chgData name="bonyshree bose" userId="10115ef027608ec0" providerId="LiveId" clId="{AC6345AE-0B86-4433-BE19-DB0E3A7EE239}" dt="2024-08-12T21:50:13.473" v="8" actId="26606"/>
          <ac:cxnSpMkLst>
            <pc:docMk/>
            <pc:sldMk cId="3479321607" sldId="259"/>
            <ac:cxnSpMk id="13" creationId="{9DC76EBE-FB9D-4054-B5D8-19E3EAFE40B2}"/>
          </ac:cxnSpMkLst>
        </pc:cxnChg>
        <pc:cxnChg chg="add del">
          <ac:chgData name="bonyshree bose" userId="10115ef027608ec0" providerId="LiveId" clId="{AC6345AE-0B86-4433-BE19-DB0E3A7EE239}" dt="2024-08-12T21:50:13.473" v="8" actId="26606"/>
          <ac:cxnSpMkLst>
            <pc:docMk/>
            <pc:sldMk cId="3479321607" sldId="259"/>
            <ac:cxnSpMk id="15" creationId="{E48FA233-30DB-4D0A-BF51-78D03F79F247}"/>
          </ac:cxnSpMkLst>
        </pc:cxnChg>
        <pc:cxnChg chg="add del">
          <ac:chgData name="bonyshree bose" userId="10115ef027608ec0" providerId="LiveId" clId="{AC6345AE-0B86-4433-BE19-DB0E3A7EE239}" dt="2024-08-12T21:50:13.473" v="8" actId="26606"/>
          <ac:cxnSpMkLst>
            <pc:docMk/>
            <pc:sldMk cId="3479321607" sldId="259"/>
            <ac:cxnSpMk id="19" creationId="{06A9FE31-8E40-4AAC-8B90-1AD6D75205C8}"/>
          </ac:cxnSpMkLst>
        </pc:cxnChg>
        <pc:cxnChg chg="add del">
          <ac:chgData name="bonyshree bose" userId="10115ef027608ec0" providerId="LiveId" clId="{AC6345AE-0B86-4433-BE19-DB0E3A7EE239}" dt="2024-08-12T21:50:13.473" v="8" actId="26606"/>
          <ac:cxnSpMkLst>
            <pc:docMk/>
            <pc:sldMk cId="3479321607" sldId="259"/>
            <ac:cxnSpMk id="21" creationId="{52CE755F-6139-4A64-8874-30A9A3EFB8B0}"/>
          </ac:cxnSpMkLst>
        </pc:cxnChg>
        <pc:cxnChg chg="add del">
          <ac:chgData name="bonyshree bose" userId="10115ef027608ec0" providerId="LiveId" clId="{AC6345AE-0B86-4433-BE19-DB0E3A7EE239}" dt="2024-08-12T21:50:16.157" v="10" actId="26606"/>
          <ac:cxnSpMkLst>
            <pc:docMk/>
            <pc:sldMk cId="3479321607" sldId="259"/>
            <ac:cxnSpMk id="23" creationId="{108D74AC-B125-4E11-BA53-E9E383966DF8}"/>
          </ac:cxnSpMkLst>
        </pc:cxnChg>
        <pc:cxnChg chg="add del">
          <ac:chgData name="bonyshree bose" userId="10115ef027608ec0" providerId="LiveId" clId="{AC6345AE-0B86-4433-BE19-DB0E3A7EE239}" dt="2024-08-12T21:50:16.157" v="10" actId="26606"/>
          <ac:cxnSpMkLst>
            <pc:docMk/>
            <pc:sldMk cId="3479321607" sldId="259"/>
            <ac:cxnSpMk id="24" creationId="{9DC76EBE-FB9D-4054-B5D8-19E3EAFE40B2}"/>
          </ac:cxnSpMkLst>
        </pc:cxnChg>
        <pc:cxnChg chg="add del">
          <ac:chgData name="bonyshree bose" userId="10115ef027608ec0" providerId="LiveId" clId="{AC6345AE-0B86-4433-BE19-DB0E3A7EE239}" dt="2024-08-12T21:50:16.157" v="10" actId="26606"/>
          <ac:cxnSpMkLst>
            <pc:docMk/>
            <pc:sldMk cId="3479321607" sldId="259"/>
            <ac:cxnSpMk id="25" creationId="{E48FA233-30DB-4D0A-BF51-78D03F79F247}"/>
          </ac:cxnSpMkLst>
        </pc:cxnChg>
        <pc:cxnChg chg="add del">
          <ac:chgData name="bonyshree bose" userId="10115ef027608ec0" providerId="LiveId" clId="{AC6345AE-0B86-4433-BE19-DB0E3A7EE239}" dt="2024-08-12T21:50:16.157" v="10" actId="26606"/>
          <ac:cxnSpMkLst>
            <pc:docMk/>
            <pc:sldMk cId="3479321607" sldId="259"/>
            <ac:cxnSpMk id="27" creationId="{0BE13636-D998-4A75-8C1B-EDBD9E57DC65}"/>
          </ac:cxnSpMkLst>
        </pc:cxnChg>
        <pc:cxnChg chg="add del">
          <ac:chgData name="bonyshree bose" userId="10115ef027608ec0" providerId="LiveId" clId="{AC6345AE-0B86-4433-BE19-DB0E3A7EE239}" dt="2024-08-12T21:50:16.157" v="10" actId="26606"/>
          <ac:cxnSpMkLst>
            <pc:docMk/>
            <pc:sldMk cId="3479321607" sldId="259"/>
            <ac:cxnSpMk id="28" creationId="{6672E4D5-7CCB-4D76-86FF-83359027DB64}"/>
          </ac:cxnSpMkLst>
        </pc:cxnChg>
        <pc:cxnChg chg="add">
          <ac:chgData name="bonyshree bose" userId="10115ef027608ec0" providerId="LiveId" clId="{AC6345AE-0B86-4433-BE19-DB0E3A7EE239}" dt="2024-08-12T21:50:16.169" v="11" actId="26606"/>
          <ac:cxnSpMkLst>
            <pc:docMk/>
            <pc:sldMk cId="3479321607" sldId="259"/>
            <ac:cxnSpMk id="30" creationId="{108D74AC-B125-4E11-BA53-E9E383966DF8}"/>
          </ac:cxnSpMkLst>
        </pc:cxnChg>
        <pc:cxnChg chg="add">
          <ac:chgData name="bonyshree bose" userId="10115ef027608ec0" providerId="LiveId" clId="{AC6345AE-0B86-4433-BE19-DB0E3A7EE239}" dt="2024-08-12T21:50:16.169" v="11" actId="26606"/>
          <ac:cxnSpMkLst>
            <pc:docMk/>
            <pc:sldMk cId="3479321607" sldId="259"/>
            <ac:cxnSpMk id="31" creationId="{9DC76EBE-FB9D-4054-B5D8-19E3EAFE40B2}"/>
          </ac:cxnSpMkLst>
        </pc:cxnChg>
        <pc:cxnChg chg="add">
          <ac:chgData name="bonyshree bose" userId="10115ef027608ec0" providerId="LiveId" clId="{AC6345AE-0B86-4433-BE19-DB0E3A7EE239}" dt="2024-08-12T21:50:16.169" v="11" actId="26606"/>
          <ac:cxnSpMkLst>
            <pc:docMk/>
            <pc:sldMk cId="3479321607" sldId="259"/>
            <ac:cxnSpMk id="33" creationId="{5971AF9D-C565-4DF8-BDC9-EE1451B02007}"/>
          </ac:cxnSpMkLst>
        </pc:cxnChg>
        <pc:cxnChg chg="add">
          <ac:chgData name="bonyshree bose" userId="10115ef027608ec0" providerId="LiveId" clId="{AC6345AE-0B86-4433-BE19-DB0E3A7EE239}" dt="2024-08-12T21:50:16.169" v="11" actId="26606"/>
          <ac:cxnSpMkLst>
            <pc:docMk/>
            <pc:sldMk cId="3479321607" sldId="259"/>
            <ac:cxnSpMk id="34" creationId="{E1661F5C-3018-4F57-B263-B9267D4DEE44}"/>
          </ac:cxnSpMkLst>
        </pc:cxnChg>
      </pc:sldChg>
      <pc:sldChg chg="addSp delSp modSp new mod setBg">
        <pc:chgData name="bonyshree bose" userId="10115ef027608ec0" providerId="LiveId" clId="{AC6345AE-0B86-4433-BE19-DB0E3A7EE239}" dt="2024-08-12T21:56:15.150" v="50" actId="1076"/>
        <pc:sldMkLst>
          <pc:docMk/>
          <pc:sldMk cId="3738855469" sldId="259"/>
        </pc:sldMkLst>
        <pc:spChg chg="del">
          <ac:chgData name="bonyshree bose" userId="10115ef027608ec0" providerId="LiveId" clId="{AC6345AE-0B86-4433-BE19-DB0E3A7EE239}" dt="2024-08-12T21:53:58.484" v="23" actId="478"/>
          <ac:spMkLst>
            <pc:docMk/>
            <pc:sldMk cId="3738855469" sldId="259"/>
            <ac:spMk id="2" creationId="{72E3B1FA-D76D-2474-F01A-5CE46ED68946}"/>
          </ac:spMkLst>
        </pc:spChg>
        <pc:spChg chg="del">
          <ac:chgData name="bonyshree bose" userId="10115ef027608ec0" providerId="LiveId" clId="{AC6345AE-0B86-4433-BE19-DB0E3A7EE239}" dt="2024-08-12T21:53:46.138" v="19" actId="931"/>
          <ac:spMkLst>
            <pc:docMk/>
            <pc:sldMk cId="3738855469" sldId="259"/>
            <ac:spMk id="3" creationId="{D7EBDFB6-DBFC-AB41-4F3D-D43BCCB0B37A}"/>
          </ac:spMkLst>
        </pc:spChg>
        <pc:spChg chg="del">
          <ac:chgData name="bonyshree bose" userId="10115ef027608ec0" providerId="LiveId" clId="{AC6345AE-0B86-4433-BE19-DB0E3A7EE239}" dt="2024-08-12T21:54:03.725" v="24" actId="478"/>
          <ac:spMkLst>
            <pc:docMk/>
            <pc:sldMk cId="3738855469" sldId="259"/>
            <ac:spMk id="4" creationId="{08C4A848-11C4-EA3F-9D7D-3E33F6B5B576}"/>
          </ac:spMkLst>
        </pc:spChg>
        <pc:spChg chg="add del">
          <ac:chgData name="bonyshree bose" userId="10115ef027608ec0" providerId="LiveId" clId="{AC6345AE-0B86-4433-BE19-DB0E3A7EE239}" dt="2024-08-12T21:54:19.226" v="27" actId="26606"/>
          <ac:spMkLst>
            <pc:docMk/>
            <pc:sldMk cId="3738855469" sldId="259"/>
            <ac:spMk id="19" creationId="{92B0CFF1-78D7-4A83-A95E-71F9E3831622}"/>
          </ac:spMkLst>
        </pc:spChg>
        <pc:spChg chg="add del">
          <ac:chgData name="bonyshree bose" userId="10115ef027608ec0" providerId="LiveId" clId="{AC6345AE-0B86-4433-BE19-DB0E3A7EE239}" dt="2024-08-12T21:54:51.702" v="42" actId="26606"/>
          <ac:spMkLst>
            <pc:docMk/>
            <pc:sldMk cId="3738855469" sldId="259"/>
            <ac:spMk id="31" creationId="{92B0CFF1-78D7-4A83-A95E-71F9E3831622}"/>
          </ac:spMkLst>
        </pc:spChg>
        <pc:spChg chg="add del">
          <ac:chgData name="bonyshree bose" userId="10115ef027608ec0" providerId="LiveId" clId="{AC6345AE-0B86-4433-BE19-DB0E3A7EE239}" dt="2024-08-12T21:54:40.340" v="31" actId="26606"/>
          <ac:spMkLst>
            <pc:docMk/>
            <pc:sldMk cId="3738855469" sldId="259"/>
            <ac:spMk id="47" creationId="{92B0CFF1-78D7-4A83-A95E-71F9E3831622}"/>
          </ac:spMkLst>
        </pc:spChg>
        <pc:spChg chg="add del">
          <ac:chgData name="bonyshree bose" userId="10115ef027608ec0" providerId="LiveId" clId="{AC6345AE-0B86-4433-BE19-DB0E3A7EE239}" dt="2024-08-12T21:54:41.614" v="33" actId="26606"/>
          <ac:spMkLst>
            <pc:docMk/>
            <pc:sldMk cId="3738855469" sldId="259"/>
            <ac:spMk id="59" creationId="{92B0CFF1-78D7-4A83-A95E-71F9E3831622}"/>
          </ac:spMkLst>
        </pc:spChg>
        <pc:spChg chg="add del">
          <ac:chgData name="bonyshree bose" userId="10115ef027608ec0" providerId="LiveId" clId="{AC6345AE-0B86-4433-BE19-DB0E3A7EE239}" dt="2024-08-12T21:54:43.368" v="35" actId="26606"/>
          <ac:spMkLst>
            <pc:docMk/>
            <pc:sldMk cId="3738855469" sldId="259"/>
            <ac:spMk id="68" creationId="{92B0CFF1-78D7-4A83-A95E-71F9E3831622}"/>
          </ac:spMkLst>
        </pc:spChg>
        <pc:spChg chg="add del">
          <ac:chgData name="bonyshree bose" userId="10115ef027608ec0" providerId="LiveId" clId="{AC6345AE-0B86-4433-BE19-DB0E3A7EE239}" dt="2024-08-12T21:54:44.285" v="37" actId="26606"/>
          <ac:spMkLst>
            <pc:docMk/>
            <pc:sldMk cId="3738855469" sldId="259"/>
            <ac:spMk id="74" creationId="{92B0CFF1-78D7-4A83-A95E-71F9E3831622}"/>
          </ac:spMkLst>
        </pc:spChg>
        <pc:spChg chg="add del">
          <ac:chgData name="bonyshree bose" userId="10115ef027608ec0" providerId="LiveId" clId="{AC6345AE-0B86-4433-BE19-DB0E3A7EE239}" dt="2024-08-12T21:54:45.910" v="39" actId="26606"/>
          <ac:spMkLst>
            <pc:docMk/>
            <pc:sldMk cId="3738855469" sldId="259"/>
            <ac:spMk id="82" creationId="{92B0CFF1-78D7-4A83-A95E-71F9E3831622}"/>
          </ac:spMkLst>
        </pc:spChg>
        <pc:spChg chg="add del">
          <ac:chgData name="bonyshree bose" userId="10115ef027608ec0" providerId="LiveId" clId="{AC6345AE-0B86-4433-BE19-DB0E3A7EE239}" dt="2024-08-12T21:54:45.910" v="39" actId="26606"/>
          <ac:spMkLst>
            <pc:docMk/>
            <pc:sldMk cId="3738855469" sldId="259"/>
            <ac:spMk id="83" creationId="{86C910EB-BFA3-4C5F-AECA-B06DE3A6D64F}"/>
          </ac:spMkLst>
        </pc:spChg>
        <pc:spChg chg="add del">
          <ac:chgData name="bonyshree bose" userId="10115ef027608ec0" providerId="LiveId" clId="{AC6345AE-0B86-4433-BE19-DB0E3A7EE239}" dt="2024-08-12T21:54:51.684" v="41" actId="26606"/>
          <ac:spMkLst>
            <pc:docMk/>
            <pc:sldMk cId="3738855469" sldId="259"/>
            <ac:spMk id="91" creationId="{92B0CFF1-78D7-4A83-A95E-71F9E3831622}"/>
          </ac:spMkLst>
        </pc:spChg>
        <pc:spChg chg="add del">
          <ac:chgData name="bonyshree bose" userId="10115ef027608ec0" providerId="LiveId" clId="{AC6345AE-0B86-4433-BE19-DB0E3A7EE239}" dt="2024-08-12T21:55:37.469" v="48" actId="26606"/>
          <ac:spMkLst>
            <pc:docMk/>
            <pc:sldMk cId="3738855469" sldId="259"/>
            <ac:spMk id="98" creationId="{92B0CFF1-78D7-4A83-A95E-71F9E3831622}"/>
          </ac:spMkLst>
        </pc:spChg>
        <pc:spChg chg="add del">
          <ac:chgData name="bonyshree bose" userId="10115ef027608ec0" providerId="LiveId" clId="{AC6345AE-0B86-4433-BE19-DB0E3A7EE239}" dt="2024-08-12T21:55:37.453" v="47" actId="26606"/>
          <ac:spMkLst>
            <pc:docMk/>
            <pc:sldMk cId="3738855469" sldId="259"/>
            <ac:spMk id="114" creationId="{92B0CFF1-78D7-4A83-A95E-71F9E3831622}"/>
          </ac:spMkLst>
        </pc:spChg>
        <pc:spChg chg="add">
          <ac:chgData name="bonyshree bose" userId="10115ef027608ec0" providerId="LiveId" clId="{AC6345AE-0B86-4433-BE19-DB0E3A7EE239}" dt="2024-08-12T21:55:37.469" v="48" actId="26606"/>
          <ac:spMkLst>
            <pc:docMk/>
            <pc:sldMk cId="3738855469" sldId="259"/>
            <ac:spMk id="126" creationId="{92B0CFF1-78D7-4A83-A95E-71F9E3831622}"/>
          </ac:spMkLst>
        </pc:spChg>
        <pc:graphicFrameChg chg="add mod">
          <ac:chgData name="bonyshree bose" userId="10115ef027608ec0" providerId="LiveId" clId="{AC6345AE-0B86-4433-BE19-DB0E3A7EE239}" dt="2024-08-12T21:56:15.150" v="50" actId="1076"/>
          <ac:graphicFrameMkLst>
            <pc:docMk/>
            <pc:sldMk cId="3738855469" sldId="259"/>
            <ac:graphicFrameMk id="7" creationId="{977D06F3-E099-9158-A8DF-94FDDB0EB7F5}"/>
          </ac:graphicFrameMkLst>
        </pc:graphicFrameChg>
        <pc:picChg chg="add mod">
          <ac:chgData name="bonyshree bose" userId="10115ef027608ec0" providerId="LiveId" clId="{AC6345AE-0B86-4433-BE19-DB0E3A7EE239}" dt="2024-08-12T21:55:37.469" v="48" actId="26606"/>
          <ac:picMkLst>
            <pc:docMk/>
            <pc:sldMk cId="3738855469" sldId="259"/>
            <ac:picMk id="6" creationId="{F38D593D-AF4C-5C7E-848E-D5241B024A6E}"/>
          </ac:picMkLst>
        </pc:picChg>
        <pc:cxnChg chg="add del">
          <ac:chgData name="bonyshree bose" userId="10115ef027608ec0" providerId="LiveId" clId="{AC6345AE-0B86-4433-BE19-DB0E3A7EE239}" dt="2024-08-12T21:54:19.226" v="27" actId="26606"/>
          <ac:cxnSpMkLst>
            <pc:docMk/>
            <pc:sldMk cId="3738855469" sldId="259"/>
            <ac:cxnSpMk id="11" creationId="{108D74AC-B125-4E11-BA53-E9E383966DF8}"/>
          </ac:cxnSpMkLst>
        </pc:cxnChg>
        <pc:cxnChg chg="add del">
          <ac:chgData name="bonyshree bose" userId="10115ef027608ec0" providerId="LiveId" clId="{AC6345AE-0B86-4433-BE19-DB0E3A7EE239}" dt="2024-08-12T21:54:19.226" v="27" actId="26606"/>
          <ac:cxnSpMkLst>
            <pc:docMk/>
            <pc:sldMk cId="3738855469" sldId="259"/>
            <ac:cxnSpMk id="13" creationId="{9DC76EBE-FB9D-4054-B5D8-19E3EAFE40B2}"/>
          </ac:cxnSpMkLst>
        </pc:cxnChg>
        <pc:cxnChg chg="add del">
          <ac:chgData name="bonyshree bose" userId="10115ef027608ec0" providerId="LiveId" clId="{AC6345AE-0B86-4433-BE19-DB0E3A7EE239}" dt="2024-08-12T21:54:19.226" v="27" actId="26606"/>
          <ac:cxnSpMkLst>
            <pc:docMk/>
            <pc:sldMk cId="3738855469" sldId="259"/>
            <ac:cxnSpMk id="15" creationId="{7DA568B4-06BE-42A6-A5B6-A0FC251DAE00}"/>
          </ac:cxnSpMkLst>
        </pc:cxnChg>
        <pc:cxnChg chg="add del">
          <ac:chgData name="bonyshree bose" userId="10115ef027608ec0" providerId="LiveId" clId="{AC6345AE-0B86-4433-BE19-DB0E3A7EE239}" dt="2024-08-12T21:54:19.226" v="27" actId="26606"/>
          <ac:cxnSpMkLst>
            <pc:docMk/>
            <pc:sldMk cId="3738855469" sldId="259"/>
            <ac:cxnSpMk id="17" creationId="{ACC85BFE-0D03-41B5-87E4-5FA667FA5588}"/>
          </ac:cxnSpMkLst>
        </pc:cxnChg>
        <pc:cxnChg chg="add del">
          <ac:chgData name="bonyshree bose" userId="10115ef027608ec0" providerId="LiveId" clId="{AC6345AE-0B86-4433-BE19-DB0E3A7EE239}" dt="2024-08-12T21:54:19.226" v="27" actId="26606"/>
          <ac:cxnSpMkLst>
            <pc:docMk/>
            <pc:sldMk cId="3738855469" sldId="259"/>
            <ac:cxnSpMk id="21" creationId="{6108BD3D-CFD0-4A15-ACF6-EBC254CD7CF1}"/>
          </ac:cxnSpMkLst>
        </pc:cxnChg>
        <pc:cxnChg chg="add del">
          <ac:chgData name="bonyshree bose" userId="10115ef027608ec0" providerId="LiveId" clId="{AC6345AE-0B86-4433-BE19-DB0E3A7EE239}" dt="2024-08-12T21:54:19.226" v="27" actId="26606"/>
          <ac:cxnSpMkLst>
            <pc:docMk/>
            <pc:sldMk cId="3738855469" sldId="259"/>
            <ac:cxnSpMk id="23" creationId="{678D438D-C105-4C7E-9451-DA9252FFFBC1}"/>
          </ac:cxnSpMkLst>
        </pc:cxnChg>
        <pc:cxnChg chg="add del">
          <ac:chgData name="bonyshree bose" userId="10115ef027608ec0" providerId="LiveId" clId="{AC6345AE-0B86-4433-BE19-DB0E3A7EE239}" dt="2024-08-12T21:54:19.226" v="27" actId="26606"/>
          <ac:cxnSpMkLst>
            <pc:docMk/>
            <pc:sldMk cId="3738855469" sldId="259"/>
            <ac:cxnSpMk id="25" creationId="{DB2019E5-6C31-4640-A135-6BBA7FFCF694}"/>
          </ac:cxnSpMkLst>
        </pc:cxnChg>
        <pc:cxnChg chg="add del">
          <ac:chgData name="bonyshree bose" userId="10115ef027608ec0" providerId="LiveId" clId="{AC6345AE-0B86-4433-BE19-DB0E3A7EE239}" dt="2024-08-12T21:54:51.702" v="42" actId="26606"/>
          <ac:cxnSpMkLst>
            <pc:docMk/>
            <pc:sldMk cId="3738855469" sldId="259"/>
            <ac:cxnSpMk id="27" creationId="{108D74AC-B125-4E11-BA53-E9E383966DF8}"/>
          </ac:cxnSpMkLst>
        </pc:cxnChg>
        <pc:cxnChg chg="add del">
          <ac:chgData name="bonyshree bose" userId="10115ef027608ec0" providerId="LiveId" clId="{AC6345AE-0B86-4433-BE19-DB0E3A7EE239}" dt="2024-08-12T21:54:51.702" v="42" actId="26606"/>
          <ac:cxnSpMkLst>
            <pc:docMk/>
            <pc:sldMk cId="3738855469" sldId="259"/>
            <ac:cxnSpMk id="28" creationId="{9DC76EBE-FB9D-4054-B5D8-19E3EAFE40B2}"/>
          </ac:cxnSpMkLst>
        </pc:cxnChg>
        <pc:cxnChg chg="add del">
          <ac:chgData name="bonyshree bose" userId="10115ef027608ec0" providerId="LiveId" clId="{AC6345AE-0B86-4433-BE19-DB0E3A7EE239}" dt="2024-08-12T21:54:51.702" v="42" actId="26606"/>
          <ac:cxnSpMkLst>
            <pc:docMk/>
            <pc:sldMk cId="3738855469" sldId="259"/>
            <ac:cxnSpMk id="29" creationId="{7DA568B4-06BE-42A6-A5B6-A0FC251DAE00}"/>
          </ac:cxnSpMkLst>
        </pc:cxnChg>
        <pc:cxnChg chg="add del">
          <ac:chgData name="bonyshree bose" userId="10115ef027608ec0" providerId="LiveId" clId="{AC6345AE-0B86-4433-BE19-DB0E3A7EE239}" dt="2024-08-12T21:54:51.702" v="42" actId="26606"/>
          <ac:cxnSpMkLst>
            <pc:docMk/>
            <pc:sldMk cId="3738855469" sldId="259"/>
            <ac:cxnSpMk id="30" creationId="{ACC85BFE-0D03-41B5-87E4-5FA667FA5588}"/>
          </ac:cxnSpMkLst>
        </pc:cxnChg>
        <pc:cxnChg chg="add del">
          <ac:chgData name="bonyshree bose" userId="10115ef027608ec0" providerId="LiveId" clId="{AC6345AE-0B86-4433-BE19-DB0E3A7EE239}" dt="2024-08-12T21:54:51.702" v="42" actId="26606"/>
          <ac:cxnSpMkLst>
            <pc:docMk/>
            <pc:sldMk cId="3738855469" sldId="259"/>
            <ac:cxnSpMk id="32" creationId="{6108BD3D-CFD0-4A15-ACF6-EBC254CD7CF1}"/>
          </ac:cxnSpMkLst>
        </pc:cxnChg>
        <pc:cxnChg chg="add del">
          <ac:chgData name="bonyshree bose" userId="10115ef027608ec0" providerId="LiveId" clId="{AC6345AE-0B86-4433-BE19-DB0E3A7EE239}" dt="2024-08-12T21:54:51.702" v="42" actId="26606"/>
          <ac:cxnSpMkLst>
            <pc:docMk/>
            <pc:sldMk cId="3738855469" sldId="259"/>
            <ac:cxnSpMk id="33" creationId="{678D438D-C105-4C7E-9451-DA9252FFFBC1}"/>
          </ac:cxnSpMkLst>
        </pc:cxnChg>
        <pc:cxnChg chg="add del">
          <ac:chgData name="bonyshree bose" userId="10115ef027608ec0" providerId="LiveId" clId="{AC6345AE-0B86-4433-BE19-DB0E3A7EE239}" dt="2024-08-12T21:54:51.702" v="42" actId="26606"/>
          <ac:cxnSpMkLst>
            <pc:docMk/>
            <pc:sldMk cId="3738855469" sldId="259"/>
            <ac:cxnSpMk id="34" creationId="{DB2019E5-6C31-4640-A135-6BBA7FFCF694}"/>
          </ac:cxnSpMkLst>
        </pc:cxnChg>
        <pc:cxnChg chg="add del">
          <ac:chgData name="bonyshree bose" userId="10115ef027608ec0" providerId="LiveId" clId="{AC6345AE-0B86-4433-BE19-DB0E3A7EE239}" dt="2024-08-12T21:54:40.340" v="31" actId="26606"/>
          <ac:cxnSpMkLst>
            <pc:docMk/>
            <pc:sldMk cId="3738855469" sldId="259"/>
            <ac:cxnSpMk id="39" creationId="{108D74AC-B125-4E11-BA53-E9E383966DF8}"/>
          </ac:cxnSpMkLst>
        </pc:cxnChg>
        <pc:cxnChg chg="add del">
          <ac:chgData name="bonyshree bose" userId="10115ef027608ec0" providerId="LiveId" clId="{AC6345AE-0B86-4433-BE19-DB0E3A7EE239}" dt="2024-08-12T21:54:40.340" v="31" actId="26606"/>
          <ac:cxnSpMkLst>
            <pc:docMk/>
            <pc:sldMk cId="3738855469" sldId="259"/>
            <ac:cxnSpMk id="41" creationId="{9DC76EBE-FB9D-4054-B5D8-19E3EAFE40B2}"/>
          </ac:cxnSpMkLst>
        </pc:cxnChg>
        <pc:cxnChg chg="add del">
          <ac:chgData name="bonyshree bose" userId="10115ef027608ec0" providerId="LiveId" clId="{AC6345AE-0B86-4433-BE19-DB0E3A7EE239}" dt="2024-08-12T21:54:40.340" v="31" actId="26606"/>
          <ac:cxnSpMkLst>
            <pc:docMk/>
            <pc:sldMk cId="3738855469" sldId="259"/>
            <ac:cxnSpMk id="43" creationId="{7DA568B4-06BE-42A6-A5B6-A0FC251DAE00}"/>
          </ac:cxnSpMkLst>
        </pc:cxnChg>
        <pc:cxnChg chg="add del">
          <ac:chgData name="bonyshree bose" userId="10115ef027608ec0" providerId="LiveId" clId="{AC6345AE-0B86-4433-BE19-DB0E3A7EE239}" dt="2024-08-12T21:54:40.340" v="31" actId="26606"/>
          <ac:cxnSpMkLst>
            <pc:docMk/>
            <pc:sldMk cId="3738855469" sldId="259"/>
            <ac:cxnSpMk id="45" creationId="{ACC85BFE-0D03-41B5-87E4-5FA667FA5588}"/>
          </ac:cxnSpMkLst>
        </pc:cxnChg>
        <pc:cxnChg chg="add del">
          <ac:chgData name="bonyshree bose" userId="10115ef027608ec0" providerId="LiveId" clId="{AC6345AE-0B86-4433-BE19-DB0E3A7EE239}" dt="2024-08-12T21:54:40.340" v="31" actId="26606"/>
          <ac:cxnSpMkLst>
            <pc:docMk/>
            <pc:sldMk cId="3738855469" sldId="259"/>
            <ac:cxnSpMk id="49" creationId="{6108BD3D-CFD0-4A15-ACF6-EBC254CD7CF1}"/>
          </ac:cxnSpMkLst>
        </pc:cxnChg>
        <pc:cxnChg chg="add del">
          <ac:chgData name="bonyshree bose" userId="10115ef027608ec0" providerId="LiveId" clId="{AC6345AE-0B86-4433-BE19-DB0E3A7EE239}" dt="2024-08-12T21:54:40.340" v="31" actId="26606"/>
          <ac:cxnSpMkLst>
            <pc:docMk/>
            <pc:sldMk cId="3738855469" sldId="259"/>
            <ac:cxnSpMk id="51" creationId="{678D438D-C105-4C7E-9451-DA9252FFFBC1}"/>
          </ac:cxnSpMkLst>
        </pc:cxnChg>
        <pc:cxnChg chg="add del">
          <ac:chgData name="bonyshree bose" userId="10115ef027608ec0" providerId="LiveId" clId="{AC6345AE-0B86-4433-BE19-DB0E3A7EE239}" dt="2024-08-12T21:54:40.340" v="31" actId="26606"/>
          <ac:cxnSpMkLst>
            <pc:docMk/>
            <pc:sldMk cId="3738855469" sldId="259"/>
            <ac:cxnSpMk id="53" creationId="{DB2019E5-6C31-4640-A135-6BBA7FFCF694}"/>
          </ac:cxnSpMkLst>
        </pc:cxnChg>
        <pc:cxnChg chg="add del">
          <ac:chgData name="bonyshree bose" userId="10115ef027608ec0" providerId="LiveId" clId="{AC6345AE-0B86-4433-BE19-DB0E3A7EE239}" dt="2024-08-12T21:54:41.614" v="33" actId="26606"/>
          <ac:cxnSpMkLst>
            <pc:docMk/>
            <pc:sldMk cId="3738855469" sldId="259"/>
            <ac:cxnSpMk id="55" creationId="{108D74AC-B125-4E11-BA53-E9E383966DF8}"/>
          </ac:cxnSpMkLst>
        </pc:cxnChg>
        <pc:cxnChg chg="add del">
          <ac:chgData name="bonyshree bose" userId="10115ef027608ec0" providerId="LiveId" clId="{AC6345AE-0B86-4433-BE19-DB0E3A7EE239}" dt="2024-08-12T21:54:41.614" v="33" actId="26606"/>
          <ac:cxnSpMkLst>
            <pc:docMk/>
            <pc:sldMk cId="3738855469" sldId="259"/>
            <ac:cxnSpMk id="56" creationId="{9DC76EBE-FB9D-4054-B5D8-19E3EAFE40B2}"/>
          </ac:cxnSpMkLst>
        </pc:cxnChg>
        <pc:cxnChg chg="add del">
          <ac:chgData name="bonyshree bose" userId="10115ef027608ec0" providerId="LiveId" clId="{AC6345AE-0B86-4433-BE19-DB0E3A7EE239}" dt="2024-08-12T21:54:41.614" v="33" actId="26606"/>
          <ac:cxnSpMkLst>
            <pc:docMk/>
            <pc:sldMk cId="3738855469" sldId="259"/>
            <ac:cxnSpMk id="57" creationId="{7DA568B4-06BE-42A6-A5B6-A0FC251DAE00}"/>
          </ac:cxnSpMkLst>
        </pc:cxnChg>
        <pc:cxnChg chg="add del">
          <ac:chgData name="bonyshree bose" userId="10115ef027608ec0" providerId="LiveId" clId="{AC6345AE-0B86-4433-BE19-DB0E3A7EE239}" dt="2024-08-12T21:54:41.614" v="33" actId="26606"/>
          <ac:cxnSpMkLst>
            <pc:docMk/>
            <pc:sldMk cId="3738855469" sldId="259"/>
            <ac:cxnSpMk id="58" creationId="{ACC85BFE-0D03-41B5-87E4-5FA667FA5588}"/>
          </ac:cxnSpMkLst>
        </pc:cxnChg>
        <pc:cxnChg chg="add del">
          <ac:chgData name="bonyshree bose" userId="10115ef027608ec0" providerId="LiveId" clId="{AC6345AE-0B86-4433-BE19-DB0E3A7EE239}" dt="2024-08-12T21:54:41.614" v="33" actId="26606"/>
          <ac:cxnSpMkLst>
            <pc:docMk/>
            <pc:sldMk cId="3738855469" sldId="259"/>
            <ac:cxnSpMk id="60" creationId="{6108BD3D-CFD0-4A15-ACF6-EBC254CD7CF1}"/>
          </ac:cxnSpMkLst>
        </pc:cxnChg>
        <pc:cxnChg chg="add del">
          <ac:chgData name="bonyshree bose" userId="10115ef027608ec0" providerId="LiveId" clId="{AC6345AE-0B86-4433-BE19-DB0E3A7EE239}" dt="2024-08-12T21:54:41.614" v="33" actId="26606"/>
          <ac:cxnSpMkLst>
            <pc:docMk/>
            <pc:sldMk cId="3738855469" sldId="259"/>
            <ac:cxnSpMk id="61" creationId="{678D438D-C105-4C7E-9451-DA9252FFFBC1}"/>
          </ac:cxnSpMkLst>
        </pc:cxnChg>
        <pc:cxnChg chg="add del">
          <ac:chgData name="bonyshree bose" userId="10115ef027608ec0" providerId="LiveId" clId="{AC6345AE-0B86-4433-BE19-DB0E3A7EE239}" dt="2024-08-12T21:54:41.614" v="33" actId="26606"/>
          <ac:cxnSpMkLst>
            <pc:docMk/>
            <pc:sldMk cId="3738855469" sldId="259"/>
            <ac:cxnSpMk id="62" creationId="{DB2019E5-6C31-4640-A135-6BBA7FFCF694}"/>
          </ac:cxnSpMkLst>
        </pc:cxnChg>
        <pc:cxnChg chg="add del">
          <ac:chgData name="bonyshree bose" userId="10115ef027608ec0" providerId="LiveId" clId="{AC6345AE-0B86-4433-BE19-DB0E3A7EE239}" dt="2024-08-12T21:54:43.368" v="35" actId="26606"/>
          <ac:cxnSpMkLst>
            <pc:docMk/>
            <pc:sldMk cId="3738855469" sldId="259"/>
            <ac:cxnSpMk id="64" creationId="{108D74AC-B125-4E11-BA53-E9E383966DF8}"/>
          </ac:cxnSpMkLst>
        </pc:cxnChg>
        <pc:cxnChg chg="add del">
          <ac:chgData name="bonyshree bose" userId="10115ef027608ec0" providerId="LiveId" clId="{AC6345AE-0B86-4433-BE19-DB0E3A7EE239}" dt="2024-08-12T21:54:43.368" v="35" actId="26606"/>
          <ac:cxnSpMkLst>
            <pc:docMk/>
            <pc:sldMk cId="3738855469" sldId="259"/>
            <ac:cxnSpMk id="65" creationId="{9DC76EBE-FB9D-4054-B5D8-19E3EAFE40B2}"/>
          </ac:cxnSpMkLst>
        </pc:cxnChg>
        <pc:cxnChg chg="add del">
          <ac:chgData name="bonyshree bose" userId="10115ef027608ec0" providerId="LiveId" clId="{AC6345AE-0B86-4433-BE19-DB0E3A7EE239}" dt="2024-08-12T21:54:43.368" v="35" actId="26606"/>
          <ac:cxnSpMkLst>
            <pc:docMk/>
            <pc:sldMk cId="3738855469" sldId="259"/>
            <ac:cxnSpMk id="66" creationId="{7DA568B4-06BE-42A6-A5B6-A0FC251DAE00}"/>
          </ac:cxnSpMkLst>
        </pc:cxnChg>
        <pc:cxnChg chg="add del">
          <ac:chgData name="bonyshree bose" userId="10115ef027608ec0" providerId="LiveId" clId="{AC6345AE-0B86-4433-BE19-DB0E3A7EE239}" dt="2024-08-12T21:54:43.368" v="35" actId="26606"/>
          <ac:cxnSpMkLst>
            <pc:docMk/>
            <pc:sldMk cId="3738855469" sldId="259"/>
            <ac:cxnSpMk id="67" creationId="{ACC85BFE-0D03-41B5-87E4-5FA667FA5588}"/>
          </ac:cxnSpMkLst>
        </pc:cxnChg>
        <pc:cxnChg chg="add del">
          <ac:chgData name="bonyshree bose" userId="10115ef027608ec0" providerId="LiveId" clId="{AC6345AE-0B86-4433-BE19-DB0E3A7EE239}" dt="2024-08-12T21:54:44.285" v="37" actId="26606"/>
          <ac:cxnSpMkLst>
            <pc:docMk/>
            <pc:sldMk cId="3738855469" sldId="259"/>
            <ac:cxnSpMk id="70" creationId="{108D74AC-B125-4E11-BA53-E9E383966DF8}"/>
          </ac:cxnSpMkLst>
        </pc:cxnChg>
        <pc:cxnChg chg="add del">
          <ac:chgData name="bonyshree bose" userId="10115ef027608ec0" providerId="LiveId" clId="{AC6345AE-0B86-4433-BE19-DB0E3A7EE239}" dt="2024-08-12T21:54:44.285" v="37" actId="26606"/>
          <ac:cxnSpMkLst>
            <pc:docMk/>
            <pc:sldMk cId="3738855469" sldId="259"/>
            <ac:cxnSpMk id="71" creationId="{9DC76EBE-FB9D-4054-B5D8-19E3EAFE40B2}"/>
          </ac:cxnSpMkLst>
        </pc:cxnChg>
        <pc:cxnChg chg="add del">
          <ac:chgData name="bonyshree bose" userId="10115ef027608ec0" providerId="LiveId" clId="{AC6345AE-0B86-4433-BE19-DB0E3A7EE239}" dt="2024-08-12T21:54:44.285" v="37" actId="26606"/>
          <ac:cxnSpMkLst>
            <pc:docMk/>
            <pc:sldMk cId="3738855469" sldId="259"/>
            <ac:cxnSpMk id="72" creationId="{7DA568B4-06BE-42A6-A5B6-A0FC251DAE00}"/>
          </ac:cxnSpMkLst>
        </pc:cxnChg>
        <pc:cxnChg chg="add del">
          <ac:chgData name="bonyshree bose" userId="10115ef027608ec0" providerId="LiveId" clId="{AC6345AE-0B86-4433-BE19-DB0E3A7EE239}" dt="2024-08-12T21:54:44.285" v="37" actId="26606"/>
          <ac:cxnSpMkLst>
            <pc:docMk/>
            <pc:sldMk cId="3738855469" sldId="259"/>
            <ac:cxnSpMk id="73" creationId="{ACC85BFE-0D03-41B5-87E4-5FA667FA5588}"/>
          </ac:cxnSpMkLst>
        </pc:cxnChg>
        <pc:cxnChg chg="add del">
          <ac:chgData name="bonyshree bose" userId="10115ef027608ec0" providerId="LiveId" clId="{AC6345AE-0B86-4433-BE19-DB0E3A7EE239}" dt="2024-08-12T21:54:44.285" v="37" actId="26606"/>
          <ac:cxnSpMkLst>
            <pc:docMk/>
            <pc:sldMk cId="3738855469" sldId="259"/>
            <ac:cxnSpMk id="75" creationId="{6108BD3D-CFD0-4A15-ACF6-EBC254CD7CF1}"/>
          </ac:cxnSpMkLst>
        </pc:cxnChg>
        <pc:cxnChg chg="add del">
          <ac:chgData name="bonyshree bose" userId="10115ef027608ec0" providerId="LiveId" clId="{AC6345AE-0B86-4433-BE19-DB0E3A7EE239}" dt="2024-08-12T21:54:44.285" v="37" actId="26606"/>
          <ac:cxnSpMkLst>
            <pc:docMk/>
            <pc:sldMk cId="3738855469" sldId="259"/>
            <ac:cxnSpMk id="76" creationId="{DB2019E5-6C31-4640-A135-6BBA7FFCF694}"/>
          </ac:cxnSpMkLst>
        </pc:cxnChg>
        <pc:cxnChg chg="add del">
          <ac:chgData name="bonyshree bose" userId="10115ef027608ec0" providerId="LiveId" clId="{AC6345AE-0B86-4433-BE19-DB0E3A7EE239}" dt="2024-08-12T21:54:45.910" v="39" actId="26606"/>
          <ac:cxnSpMkLst>
            <pc:docMk/>
            <pc:sldMk cId="3738855469" sldId="259"/>
            <ac:cxnSpMk id="78" creationId="{108D74AC-B125-4E11-BA53-E9E383966DF8}"/>
          </ac:cxnSpMkLst>
        </pc:cxnChg>
        <pc:cxnChg chg="add del">
          <ac:chgData name="bonyshree bose" userId="10115ef027608ec0" providerId="LiveId" clId="{AC6345AE-0B86-4433-BE19-DB0E3A7EE239}" dt="2024-08-12T21:54:45.910" v="39" actId="26606"/>
          <ac:cxnSpMkLst>
            <pc:docMk/>
            <pc:sldMk cId="3738855469" sldId="259"/>
            <ac:cxnSpMk id="79" creationId="{9DC76EBE-FB9D-4054-B5D8-19E3EAFE40B2}"/>
          </ac:cxnSpMkLst>
        </pc:cxnChg>
        <pc:cxnChg chg="add del">
          <ac:chgData name="bonyshree bose" userId="10115ef027608ec0" providerId="LiveId" clId="{AC6345AE-0B86-4433-BE19-DB0E3A7EE239}" dt="2024-08-12T21:54:45.910" v="39" actId="26606"/>
          <ac:cxnSpMkLst>
            <pc:docMk/>
            <pc:sldMk cId="3738855469" sldId="259"/>
            <ac:cxnSpMk id="80" creationId="{7DA568B4-06BE-42A6-A5B6-A0FC251DAE00}"/>
          </ac:cxnSpMkLst>
        </pc:cxnChg>
        <pc:cxnChg chg="add del">
          <ac:chgData name="bonyshree bose" userId="10115ef027608ec0" providerId="LiveId" clId="{AC6345AE-0B86-4433-BE19-DB0E3A7EE239}" dt="2024-08-12T21:54:45.910" v="39" actId="26606"/>
          <ac:cxnSpMkLst>
            <pc:docMk/>
            <pc:sldMk cId="3738855469" sldId="259"/>
            <ac:cxnSpMk id="81" creationId="{ACC85BFE-0D03-41B5-87E4-5FA667FA5588}"/>
          </ac:cxnSpMkLst>
        </pc:cxnChg>
        <pc:cxnChg chg="add del">
          <ac:chgData name="bonyshree bose" userId="10115ef027608ec0" providerId="LiveId" clId="{AC6345AE-0B86-4433-BE19-DB0E3A7EE239}" dt="2024-08-12T21:54:45.910" v="39" actId="26606"/>
          <ac:cxnSpMkLst>
            <pc:docMk/>
            <pc:sldMk cId="3738855469" sldId="259"/>
            <ac:cxnSpMk id="84" creationId="{6108BD3D-CFD0-4A15-ACF6-EBC254CD7CF1}"/>
          </ac:cxnSpMkLst>
        </pc:cxnChg>
        <pc:cxnChg chg="add del">
          <ac:chgData name="bonyshree bose" userId="10115ef027608ec0" providerId="LiveId" clId="{AC6345AE-0B86-4433-BE19-DB0E3A7EE239}" dt="2024-08-12T21:54:45.910" v="39" actId="26606"/>
          <ac:cxnSpMkLst>
            <pc:docMk/>
            <pc:sldMk cId="3738855469" sldId="259"/>
            <ac:cxnSpMk id="85" creationId="{DB2019E5-6C31-4640-A135-6BBA7FFCF694}"/>
          </ac:cxnSpMkLst>
        </pc:cxnChg>
        <pc:cxnChg chg="add del">
          <ac:chgData name="bonyshree bose" userId="10115ef027608ec0" providerId="LiveId" clId="{AC6345AE-0B86-4433-BE19-DB0E3A7EE239}" dt="2024-08-12T21:54:51.684" v="41" actId="26606"/>
          <ac:cxnSpMkLst>
            <pc:docMk/>
            <pc:sldMk cId="3738855469" sldId="259"/>
            <ac:cxnSpMk id="87" creationId="{108D74AC-B125-4E11-BA53-E9E383966DF8}"/>
          </ac:cxnSpMkLst>
        </pc:cxnChg>
        <pc:cxnChg chg="add del">
          <ac:chgData name="bonyshree bose" userId="10115ef027608ec0" providerId="LiveId" clId="{AC6345AE-0B86-4433-BE19-DB0E3A7EE239}" dt="2024-08-12T21:54:51.684" v="41" actId="26606"/>
          <ac:cxnSpMkLst>
            <pc:docMk/>
            <pc:sldMk cId="3738855469" sldId="259"/>
            <ac:cxnSpMk id="88" creationId="{9DC76EBE-FB9D-4054-B5D8-19E3EAFE40B2}"/>
          </ac:cxnSpMkLst>
        </pc:cxnChg>
        <pc:cxnChg chg="add del">
          <ac:chgData name="bonyshree bose" userId="10115ef027608ec0" providerId="LiveId" clId="{AC6345AE-0B86-4433-BE19-DB0E3A7EE239}" dt="2024-08-12T21:54:51.684" v="41" actId="26606"/>
          <ac:cxnSpMkLst>
            <pc:docMk/>
            <pc:sldMk cId="3738855469" sldId="259"/>
            <ac:cxnSpMk id="89" creationId="{7DA568B4-06BE-42A6-A5B6-A0FC251DAE00}"/>
          </ac:cxnSpMkLst>
        </pc:cxnChg>
        <pc:cxnChg chg="add del">
          <ac:chgData name="bonyshree bose" userId="10115ef027608ec0" providerId="LiveId" clId="{AC6345AE-0B86-4433-BE19-DB0E3A7EE239}" dt="2024-08-12T21:54:51.684" v="41" actId="26606"/>
          <ac:cxnSpMkLst>
            <pc:docMk/>
            <pc:sldMk cId="3738855469" sldId="259"/>
            <ac:cxnSpMk id="90" creationId="{ACC85BFE-0D03-41B5-87E4-5FA667FA5588}"/>
          </ac:cxnSpMkLst>
        </pc:cxnChg>
        <pc:cxnChg chg="add del">
          <ac:chgData name="bonyshree bose" userId="10115ef027608ec0" providerId="LiveId" clId="{AC6345AE-0B86-4433-BE19-DB0E3A7EE239}" dt="2024-08-12T21:54:51.684" v="41" actId="26606"/>
          <ac:cxnSpMkLst>
            <pc:docMk/>
            <pc:sldMk cId="3738855469" sldId="259"/>
            <ac:cxnSpMk id="92" creationId="{6108BD3D-CFD0-4A15-ACF6-EBC254CD7CF1}"/>
          </ac:cxnSpMkLst>
        </pc:cxnChg>
        <pc:cxnChg chg="add del">
          <ac:chgData name="bonyshree bose" userId="10115ef027608ec0" providerId="LiveId" clId="{AC6345AE-0B86-4433-BE19-DB0E3A7EE239}" dt="2024-08-12T21:55:37.469" v="48" actId="26606"/>
          <ac:cxnSpMkLst>
            <pc:docMk/>
            <pc:sldMk cId="3738855469" sldId="259"/>
            <ac:cxnSpMk id="94" creationId="{108D74AC-B125-4E11-BA53-E9E383966DF8}"/>
          </ac:cxnSpMkLst>
        </pc:cxnChg>
        <pc:cxnChg chg="add del">
          <ac:chgData name="bonyshree bose" userId="10115ef027608ec0" providerId="LiveId" clId="{AC6345AE-0B86-4433-BE19-DB0E3A7EE239}" dt="2024-08-12T21:55:37.469" v="48" actId="26606"/>
          <ac:cxnSpMkLst>
            <pc:docMk/>
            <pc:sldMk cId="3738855469" sldId="259"/>
            <ac:cxnSpMk id="95" creationId="{9DC76EBE-FB9D-4054-B5D8-19E3EAFE40B2}"/>
          </ac:cxnSpMkLst>
        </pc:cxnChg>
        <pc:cxnChg chg="add del">
          <ac:chgData name="bonyshree bose" userId="10115ef027608ec0" providerId="LiveId" clId="{AC6345AE-0B86-4433-BE19-DB0E3A7EE239}" dt="2024-08-12T21:55:37.469" v="48" actId="26606"/>
          <ac:cxnSpMkLst>
            <pc:docMk/>
            <pc:sldMk cId="3738855469" sldId="259"/>
            <ac:cxnSpMk id="96" creationId="{7DA568B4-06BE-42A6-A5B6-A0FC251DAE00}"/>
          </ac:cxnSpMkLst>
        </pc:cxnChg>
        <pc:cxnChg chg="add del">
          <ac:chgData name="bonyshree bose" userId="10115ef027608ec0" providerId="LiveId" clId="{AC6345AE-0B86-4433-BE19-DB0E3A7EE239}" dt="2024-08-12T21:55:37.469" v="48" actId="26606"/>
          <ac:cxnSpMkLst>
            <pc:docMk/>
            <pc:sldMk cId="3738855469" sldId="259"/>
            <ac:cxnSpMk id="97" creationId="{ACC85BFE-0D03-41B5-87E4-5FA667FA5588}"/>
          </ac:cxnSpMkLst>
        </pc:cxnChg>
        <pc:cxnChg chg="add del">
          <ac:chgData name="bonyshree bose" userId="10115ef027608ec0" providerId="LiveId" clId="{AC6345AE-0B86-4433-BE19-DB0E3A7EE239}" dt="2024-08-12T21:55:37.469" v="48" actId="26606"/>
          <ac:cxnSpMkLst>
            <pc:docMk/>
            <pc:sldMk cId="3738855469" sldId="259"/>
            <ac:cxnSpMk id="99" creationId="{6108BD3D-CFD0-4A15-ACF6-EBC254CD7CF1}"/>
          </ac:cxnSpMkLst>
        </pc:cxnChg>
        <pc:cxnChg chg="add del">
          <ac:chgData name="bonyshree bose" userId="10115ef027608ec0" providerId="LiveId" clId="{AC6345AE-0B86-4433-BE19-DB0E3A7EE239}" dt="2024-08-12T21:55:37.469" v="48" actId="26606"/>
          <ac:cxnSpMkLst>
            <pc:docMk/>
            <pc:sldMk cId="3738855469" sldId="259"/>
            <ac:cxnSpMk id="100" creationId="{678D438D-C105-4C7E-9451-DA9252FFFBC1}"/>
          </ac:cxnSpMkLst>
        </pc:cxnChg>
        <pc:cxnChg chg="add del">
          <ac:chgData name="bonyshree bose" userId="10115ef027608ec0" providerId="LiveId" clId="{AC6345AE-0B86-4433-BE19-DB0E3A7EE239}" dt="2024-08-12T21:55:37.469" v="48" actId="26606"/>
          <ac:cxnSpMkLst>
            <pc:docMk/>
            <pc:sldMk cId="3738855469" sldId="259"/>
            <ac:cxnSpMk id="101" creationId="{DB2019E5-6C31-4640-A135-6BBA7FFCF694}"/>
          </ac:cxnSpMkLst>
        </pc:cxnChg>
        <pc:cxnChg chg="add del">
          <ac:chgData name="bonyshree bose" userId="10115ef027608ec0" providerId="LiveId" clId="{AC6345AE-0B86-4433-BE19-DB0E3A7EE239}" dt="2024-08-12T21:55:37.453" v="47" actId="26606"/>
          <ac:cxnSpMkLst>
            <pc:docMk/>
            <pc:sldMk cId="3738855469" sldId="259"/>
            <ac:cxnSpMk id="106" creationId="{108D74AC-B125-4E11-BA53-E9E383966DF8}"/>
          </ac:cxnSpMkLst>
        </pc:cxnChg>
        <pc:cxnChg chg="add del">
          <ac:chgData name="bonyshree bose" userId="10115ef027608ec0" providerId="LiveId" clId="{AC6345AE-0B86-4433-BE19-DB0E3A7EE239}" dt="2024-08-12T21:55:37.453" v="47" actId="26606"/>
          <ac:cxnSpMkLst>
            <pc:docMk/>
            <pc:sldMk cId="3738855469" sldId="259"/>
            <ac:cxnSpMk id="108" creationId="{9DC76EBE-FB9D-4054-B5D8-19E3EAFE40B2}"/>
          </ac:cxnSpMkLst>
        </pc:cxnChg>
        <pc:cxnChg chg="add del">
          <ac:chgData name="bonyshree bose" userId="10115ef027608ec0" providerId="LiveId" clId="{AC6345AE-0B86-4433-BE19-DB0E3A7EE239}" dt="2024-08-12T21:55:37.453" v="47" actId="26606"/>
          <ac:cxnSpMkLst>
            <pc:docMk/>
            <pc:sldMk cId="3738855469" sldId="259"/>
            <ac:cxnSpMk id="110" creationId="{7DA568B4-06BE-42A6-A5B6-A0FC251DAE00}"/>
          </ac:cxnSpMkLst>
        </pc:cxnChg>
        <pc:cxnChg chg="add del">
          <ac:chgData name="bonyshree bose" userId="10115ef027608ec0" providerId="LiveId" clId="{AC6345AE-0B86-4433-BE19-DB0E3A7EE239}" dt="2024-08-12T21:55:37.453" v="47" actId="26606"/>
          <ac:cxnSpMkLst>
            <pc:docMk/>
            <pc:sldMk cId="3738855469" sldId="259"/>
            <ac:cxnSpMk id="112" creationId="{ACC85BFE-0D03-41B5-87E4-5FA667FA5588}"/>
          </ac:cxnSpMkLst>
        </pc:cxnChg>
        <pc:cxnChg chg="add del">
          <ac:chgData name="bonyshree bose" userId="10115ef027608ec0" providerId="LiveId" clId="{AC6345AE-0B86-4433-BE19-DB0E3A7EE239}" dt="2024-08-12T21:55:37.453" v="47" actId="26606"/>
          <ac:cxnSpMkLst>
            <pc:docMk/>
            <pc:sldMk cId="3738855469" sldId="259"/>
            <ac:cxnSpMk id="116" creationId="{6108BD3D-CFD0-4A15-ACF6-EBC254CD7CF1}"/>
          </ac:cxnSpMkLst>
        </pc:cxnChg>
        <pc:cxnChg chg="add del">
          <ac:chgData name="bonyshree bose" userId="10115ef027608ec0" providerId="LiveId" clId="{AC6345AE-0B86-4433-BE19-DB0E3A7EE239}" dt="2024-08-12T21:55:37.453" v="47" actId="26606"/>
          <ac:cxnSpMkLst>
            <pc:docMk/>
            <pc:sldMk cId="3738855469" sldId="259"/>
            <ac:cxnSpMk id="118" creationId="{678D438D-C105-4C7E-9451-DA9252FFFBC1}"/>
          </ac:cxnSpMkLst>
        </pc:cxnChg>
        <pc:cxnChg chg="add del">
          <ac:chgData name="bonyshree bose" userId="10115ef027608ec0" providerId="LiveId" clId="{AC6345AE-0B86-4433-BE19-DB0E3A7EE239}" dt="2024-08-12T21:55:37.453" v="47" actId="26606"/>
          <ac:cxnSpMkLst>
            <pc:docMk/>
            <pc:sldMk cId="3738855469" sldId="259"/>
            <ac:cxnSpMk id="120" creationId="{DB2019E5-6C31-4640-A135-6BBA7FFCF694}"/>
          </ac:cxnSpMkLst>
        </pc:cxnChg>
        <pc:cxnChg chg="add">
          <ac:chgData name="bonyshree bose" userId="10115ef027608ec0" providerId="LiveId" clId="{AC6345AE-0B86-4433-BE19-DB0E3A7EE239}" dt="2024-08-12T21:55:37.469" v="48" actId="26606"/>
          <ac:cxnSpMkLst>
            <pc:docMk/>
            <pc:sldMk cId="3738855469" sldId="259"/>
            <ac:cxnSpMk id="122" creationId="{108D74AC-B125-4E11-BA53-E9E383966DF8}"/>
          </ac:cxnSpMkLst>
        </pc:cxnChg>
        <pc:cxnChg chg="add">
          <ac:chgData name="bonyshree bose" userId="10115ef027608ec0" providerId="LiveId" clId="{AC6345AE-0B86-4433-BE19-DB0E3A7EE239}" dt="2024-08-12T21:55:37.469" v="48" actId="26606"/>
          <ac:cxnSpMkLst>
            <pc:docMk/>
            <pc:sldMk cId="3738855469" sldId="259"/>
            <ac:cxnSpMk id="123" creationId="{9DC76EBE-FB9D-4054-B5D8-19E3EAFE40B2}"/>
          </ac:cxnSpMkLst>
        </pc:cxnChg>
        <pc:cxnChg chg="add">
          <ac:chgData name="bonyshree bose" userId="10115ef027608ec0" providerId="LiveId" clId="{AC6345AE-0B86-4433-BE19-DB0E3A7EE239}" dt="2024-08-12T21:55:37.469" v="48" actId="26606"/>
          <ac:cxnSpMkLst>
            <pc:docMk/>
            <pc:sldMk cId="3738855469" sldId="259"/>
            <ac:cxnSpMk id="124" creationId="{7DA568B4-06BE-42A6-A5B6-A0FC251DAE00}"/>
          </ac:cxnSpMkLst>
        </pc:cxnChg>
        <pc:cxnChg chg="add">
          <ac:chgData name="bonyshree bose" userId="10115ef027608ec0" providerId="LiveId" clId="{AC6345AE-0B86-4433-BE19-DB0E3A7EE239}" dt="2024-08-12T21:55:37.469" v="48" actId="26606"/>
          <ac:cxnSpMkLst>
            <pc:docMk/>
            <pc:sldMk cId="3738855469" sldId="259"/>
            <ac:cxnSpMk id="125" creationId="{ACC85BFE-0D03-41B5-87E4-5FA667FA5588}"/>
          </ac:cxnSpMkLst>
        </pc:cxnChg>
        <pc:cxnChg chg="add">
          <ac:chgData name="bonyshree bose" userId="10115ef027608ec0" providerId="LiveId" clId="{AC6345AE-0B86-4433-BE19-DB0E3A7EE239}" dt="2024-08-12T21:55:37.469" v="48" actId="26606"/>
          <ac:cxnSpMkLst>
            <pc:docMk/>
            <pc:sldMk cId="3738855469" sldId="259"/>
            <ac:cxnSpMk id="127" creationId="{6108BD3D-CFD0-4A15-ACF6-EBC254CD7CF1}"/>
          </ac:cxnSpMkLst>
        </pc:cxnChg>
        <pc:cxnChg chg="add">
          <ac:chgData name="bonyshree bose" userId="10115ef027608ec0" providerId="LiveId" clId="{AC6345AE-0B86-4433-BE19-DB0E3A7EE239}" dt="2024-08-12T21:55:37.469" v="48" actId="26606"/>
          <ac:cxnSpMkLst>
            <pc:docMk/>
            <pc:sldMk cId="3738855469" sldId="259"/>
            <ac:cxnSpMk id="128" creationId="{678D438D-C105-4C7E-9451-DA9252FFFBC1}"/>
          </ac:cxnSpMkLst>
        </pc:cxnChg>
        <pc:cxnChg chg="add">
          <ac:chgData name="bonyshree bose" userId="10115ef027608ec0" providerId="LiveId" clId="{AC6345AE-0B86-4433-BE19-DB0E3A7EE239}" dt="2024-08-12T21:55:37.469" v="48" actId="26606"/>
          <ac:cxnSpMkLst>
            <pc:docMk/>
            <pc:sldMk cId="3738855469" sldId="259"/>
            <ac:cxnSpMk id="129" creationId="{DB2019E5-6C31-4640-A135-6BBA7FFCF694}"/>
          </ac:cxnSpMkLst>
        </pc:cxnChg>
      </pc:sldChg>
      <pc:sldChg chg="addSp delSp modSp new mod ord setBg">
        <pc:chgData name="bonyshree bose" userId="10115ef027608ec0" providerId="LiveId" clId="{AC6345AE-0B86-4433-BE19-DB0E3A7EE239}" dt="2024-08-12T21:58:04.228" v="72"/>
        <pc:sldMkLst>
          <pc:docMk/>
          <pc:sldMk cId="2400919450" sldId="260"/>
        </pc:sldMkLst>
        <pc:spChg chg="add del mod">
          <ac:chgData name="bonyshree bose" userId="10115ef027608ec0" providerId="LiveId" clId="{AC6345AE-0B86-4433-BE19-DB0E3A7EE239}" dt="2024-08-12T21:57:25.640" v="65" actId="26606"/>
          <ac:spMkLst>
            <pc:docMk/>
            <pc:sldMk cId="2400919450" sldId="260"/>
            <ac:spMk id="2" creationId="{91641393-58AE-EE28-D41C-13256F81AB4A}"/>
          </ac:spMkLst>
        </pc:spChg>
        <pc:spChg chg="del">
          <ac:chgData name="bonyshree bose" userId="10115ef027608ec0" providerId="LiveId" clId="{AC6345AE-0B86-4433-BE19-DB0E3A7EE239}" dt="2024-08-12T21:56:51.297" v="52" actId="931"/>
          <ac:spMkLst>
            <pc:docMk/>
            <pc:sldMk cId="2400919450" sldId="260"/>
            <ac:spMk id="3" creationId="{0DF51C96-F5AE-160D-DFD2-EC316C0AE4F2}"/>
          </ac:spMkLst>
        </pc:spChg>
        <pc:spChg chg="add del mod">
          <ac:chgData name="bonyshree bose" userId="10115ef027608ec0" providerId="LiveId" clId="{AC6345AE-0B86-4433-BE19-DB0E3A7EE239}" dt="2024-08-12T21:57:25.640" v="65" actId="26606"/>
          <ac:spMkLst>
            <pc:docMk/>
            <pc:sldMk cId="2400919450" sldId="260"/>
            <ac:spMk id="4" creationId="{57F702CC-7F8B-F408-BE35-5537E6D2794F}"/>
          </ac:spMkLst>
        </pc:spChg>
        <pc:spChg chg="add del">
          <ac:chgData name="bonyshree bose" userId="10115ef027608ec0" providerId="LiveId" clId="{AC6345AE-0B86-4433-BE19-DB0E3A7EE239}" dt="2024-08-12T21:57:05.289" v="56" actId="26606"/>
          <ac:spMkLst>
            <pc:docMk/>
            <pc:sldMk cId="2400919450" sldId="260"/>
            <ac:spMk id="17" creationId="{92B0CFF1-78D7-4A83-A95E-71F9E3831622}"/>
          </ac:spMkLst>
        </pc:spChg>
        <pc:spChg chg="add del">
          <ac:chgData name="bonyshree bose" userId="10115ef027608ec0" providerId="LiveId" clId="{AC6345AE-0B86-4433-BE19-DB0E3A7EE239}" dt="2024-08-12T21:57:07.491" v="58" actId="26606"/>
          <ac:spMkLst>
            <pc:docMk/>
            <pc:sldMk cId="2400919450" sldId="260"/>
            <ac:spMk id="30" creationId="{92B0CFF1-78D7-4A83-A95E-71F9E3831622}"/>
          </ac:spMkLst>
        </pc:spChg>
        <pc:spChg chg="add del">
          <ac:chgData name="bonyshree bose" userId="10115ef027608ec0" providerId="LiveId" clId="{AC6345AE-0B86-4433-BE19-DB0E3A7EE239}" dt="2024-08-12T21:57:16.110" v="60" actId="26606"/>
          <ac:spMkLst>
            <pc:docMk/>
            <pc:sldMk cId="2400919450" sldId="260"/>
            <ac:spMk id="37" creationId="{92B0CFF1-78D7-4A83-A95E-71F9E3831622}"/>
          </ac:spMkLst>
        </pc:spChg>
        <pc:spChg chg="add del">
          <ac:chgData name="bonyshree bose" userId="10115ef027608ec0" providerId="LiveId" clId="{AC6345AE-0B86-4433-BE19-DB0E3A7EE239}" dt="2024-08-12T21:57:16.110" v="60" actId="26606"/>
          <ac:spMkLst>
            <pc:docMk/>
            <pc:sldMk cId="2400919450" sldId="260"/>
            <ac:spMk id="38" creationId="{91641393-58AE-EE28-D41C-13256F81AB4A}"/>
          </ac:spMkLst>
        </pc:spChg>
        <pc:spChg chg="add del">
          <ac:chgData name="bonyshree bose" userId="10115ef027608ec0" providerId="LiveId" clId="{AC6345AE-0B86-4433-BE19-DB0E3A7EE239}" dt="2024-08-12T21:57:16.110" v="60" actId="26606"/>
          <ac:spMkLst>
            <pc:docMk/>
            <pc:sldMk cId="2400919450" sldId="260"/>
            <ac:spMk id="40" creationId="{57F702CC-7F8B-F408-BE35-5537E6D2794F}"/>
          </ac:spMkLst>
        </pc:spChg>
        <pc:spChg chg="add del">
          <ac:chgData name="bonyshree bose" userId="10115ef027608ec0" providerId="LiveId" clId="{AC6345AE-0B86-4433-BE19-DB0E3A7EE239}" dt="2024-08-12T21:57:22.694" v="62" actId="26606"/>
          <ac:spMkLst>
            <pc:docMk/>
            <pc:sldMk cId="2400919450" sldId="260"/>
            <ac:spMk id="48" creationId="{92B0CFF1-78D7-4A83-A95E-71F9E3831622}"/>
          </ac:spMkLst>
        </pc:spChg>
        <pc:spChg chg="add del">
          <ac:chgData name="bonyshree bose" userId="10115ef027608ec0" providerId="LiveId" clId="{AC6345AE-0B86-4433-BE19-DB0E3A7EE239}" dt="2024-08-12T21:57:25.627" v="64" actId="26606"/>
          <ac:spMkLst>
            <pc:docMk/>
            <pc:sldMk cId="2400919450" sldId="260"/>
            <ac:spMk id="54" creationId="{92B0CFF1-78D7-4A83-A95E-71F9E3831622}"/>
          </ac:spMkLst>
        </pc:spChg>
        <pc:spChg chg="add del">
          <ac:chgData name="bonyshree bose" userId="10115ef027608ec0" providerId="LiveId" clId="{AC6345AE-0B86-4433-BE19-DB0E3A7EE239}" dt="2024-08-12T21:57:25.627" v="64" actId="26606"/>
          <ac:spMkLst>
            <pc:docMk/>
            <pc:sldMk cId="2400919450" sldId="260"/>
            <ac:spMk id="55" creationId="{91641393-58AE-EE28-D41C-13256F81AB4A}"/>
          </ac:spMkLst>
        </pc:spChg>
        <pc:spChg chg="add del">
          <ac:chgData name="bonyshree bose" userId="10115ef027608ec0" providerId="LiveId" clId="{AC6345AE-0B86-4433-BE19-DB0E3A7EE239}" dt="2024-08-12T21:57:25.627" v="64" actId="26606"/>
          <ac:spMkLst>
            <pc:docMk/>
            <pc:sldMk cId="2400919450" sldId="260"/>
            <ac:spMk id="58" creationId="{57F702CC-7F8B-F408-BE35-5537E6D2794F}"/>
          </ac:spMkLst>
        </pc:spChg>
        <pc:spChg chg="add">
          <ac:chgData name="bonyshree bose" userId="10115ef027608ec0" providerId="LiveId" clId="{AC6345AE-0B86-4433-BE19-DB0E3A7EE239}" dt="2024-08-12T21:57:25.640" v="65" actId="26606"/>
          <ac:spMkLst>
            <pc:docMk/>
            <pc:sldMk cId="2400919450" sldId="260"/>
            <ac:spMk id="64" creationId="{92B0CFF1-78D7-4A83-A95E-71F9E3831622}"/>
          </ac:spMkLst>
        </pc:spChg>
        <pc:spChg chg="add del">
          <ac:chgData name="bonyshree bose" userId="10115ef027608ec0" providerId="LiveId" clId="{AC6345AE-0B86-4433-BE19-DB0E3A7EE239}" dt="2024-08-12T21:57:36.336" v="66" actId="21"/>
          <ac:spMkLst>
            <pc:docMk/>
            <pc:sldMk cId="2400919450" sldId="260"/>
            <ac:spMk id="65" creationId="{91641393-58AE-EE28-D41C-13256F81AB4A}"/>
          </ac:spMkLst>
        </pc:spChg>
        <pc:spChg chg="add del">
          <ac:chgData name="bonyshree bose" userId="10115ef027608ec0" providerId="LiveId" clId="{AC6345AE-0B86-4433-BE19-DB0E3A7EE239}" dt="2024-08-12T21:57:40.428" v="67" actId="21"/>
          <ac:spMkLst>
            <pc:docMk/>
            <pc:sldMk cId="2400919450" sldId="260"/>
            <ac:spMk id="68" creationId="{57F702CC-7F8B-F408-BE35-5537E6D2794F}"/>
          </ac:spMkLst>
        </pc:spChg>
        <pc:picChg chg="add mod">
          <ac:chgData name="bonyshree bose" userId="10115ef027608ec0" providerId="LiveId" clId="{AC6345AE-0B86-4433-BE19-DB0E3A7EE239}" dt="2024-08-12T21:57:25.640" v="65" actId="26606"/>
          <ac:picMkLst>
            <pc:docMk/>
            <pc:sldMk cId="2400919450" sldId="260"/>
            <ac:picMk id="6" creationId="{70204260-DB77-FDD4-005A-BBE9FFBDD427}"/>
          </ac:picMkLst>
        </pc:picChg>
        <pc:cxnChg chg="add del">
          <ac:chgData name="bonyshree bose" userId="10115ef027608ec0" providerId="LiveId" clId="{AC6345AE-0B86-4433-BE19-DB0E3A7EE239}" dt="2024-08-12T21:57:05.289" v="56" actId="26606"/>
          <ac:cxnSpMkLst>
            <pc:docMk/>
            <pc:sldMk cId="2400919450" sldId="260"/>
            <ac:cxnSpMk id="11" creationId="{108D74AC-B125-4E11-BA53-E9E383966DF8}"/>
          </ac:cxnSpMkLst>
        </pc:cxnChg>
        <pc:cxnChg chg="add del">
          <ac:chgData name="bonyshree bose" userId="10115ef027608ec0" providerId="LiveId" clId="{AC6345AE-0B86-4433-BE19-DB0E3A7EE239}" dt="2024-08-12T21:57:05.289" v="56" actId="26606"/>
          <ac:cxnSpMkLst>
            <pc:docMk/>
            <pc:sldMk cId="2400919450" sldId="260"/>
            <ac:cxnSpMk id="13" creationId="{9DC76EBE-FB9D-4054-B5D8-19E3EAFE40B2}"/>
          </ac:cxnSpMkLst>
        </pc:cxnChg>
        <pc:cxnChg chg="add del">
          <ac:chgData name="bonyshree bose" userId="10115ef027608ec0" providerId="LiveId" clId="{AC6345AE-0B86-4433-BE19-DB0E3A7EE239}" dt="2024-08-12T21:57:05.289" v="56" actId="26606"/>
          <ac:cxnSpMkLst>
            <pc:docMk/>
            <pc:sldMk cId="2400919450" sldId="260"/>
            <ac:cxnSpMk id="15" creationId="{E48FA233-30DB-4D0A-BF51-78D03F79F247}"/>
          </ac:cxnSpMkLst>
        </pc:cxnChg>
        <pc:cxnChg chg="add del">
          <ac:chgData name="bonyshree bose" userId="10115ef027608ec0" providerId="LiveId" clId="{AC6345AE-0B86-4433-BE19-DB0E3A7EE239}" dt="2024-08-12T21:57:05.289" v="56" actId="26606"/>
          <ac:cxnSpMkLst>
            <pc:docMk/>
            <pc:sldMk cId="2400919450" sldId="260"/>
            <ac:cxnSpMk id="19" creationId="{CC7C49D1-7D30-4EB5-A80A-BE1E9B477084}"/>
          </ac:cxnSpMkLst>
        </pc:cxnChg>
        <pc:cxnChg chg="add del">
          <ac:chgData name="bonyshree bose" userId="10115ef027608ec0" providerId="LiveId" clId="{AC6345AE-0B86-4433-BE19-DB0E3A7EE239}" dt="2024-08-12T21:57:05.289" v="56" actId="26606"/>
          <ac:cxnSpMkLst>
            <pc:docMk/>
            <pc:sldMk cId="2400919450" sldId="260"/>
            <ac:cxnSpMk id="21" creationId="{4105C5B1-BB24-4A5C-87B3-3B75CD259422}"/>
          </ac:cxnSpMkLst>
        </pc:cxnChg>
        <pc:cxnChg chg="add del">
          <ac:chgData name="bonyshree bose" userId="10115ef027608ec0" providerId="LiveId" clId="{AC6345AE-0B86-4433-BE19-DB0E3A7EE239}" dt="2024-08-12T21:57:05.289" v="56" actId="26606"/>
          <ac:cxnSpMkLst>
            <pc:docMk/>
            <pc:sldMk cId="2400919450" sldId="260"/>
            <ac:cxnSpMk id="23" creationId="{4C9A9BAE-34E3-4B7D-BC11-8513657636D2}"/>
          </ac:cxnSpMkLst>
        </pc:cxnChg>
        <pc:cxnChg chg="add del">
          <ac:chgData name="bonyshree bose" userId="10115ef027608ec0" providerId="LiveId" clId="{AC6345AE-0B86-4433-BE19-DB0E3A7EE239}" dt="2024-08-12T21:57:07.491" v="58" actId="26606"/>
          <ac:cxnSpMkLst>
            <pc:docMk/>
            <pc:sldMk cId="2400919450" sldId="260"/>
            <ac:cxnSpMk id="25" creationId="{DB2019E5-6C31-4640-A135-6BBA7FFCF694}"/>
          </ac:cxnSpMkLst>
        </pc:cxnChg>
        <pc:cxnChg chg="add del">
          <ac:chgData name="bonyshree bose" userId="10115ef027608ec0" providerId="LiveId" clId="{AC6345AE-0B86-4433-BE19-DB0E3A7EE239}" dt="2024-08-12T21:57:07.491" v="58" actId="26606"/>
          <ac:cxnSpMkLst>
            <pc:docMk/>
            <pc:sldMk cId="2400919450" sldId="260"/>
            <ac:cxnSpMk id="26" creationId="{108D74AC-B125-4E11-BA53-E9E383966DF8}"/>
          </ac:cxnSpMkLst>
        </pc:cxnChg>
        <pc:cxnChg chg="add del">
          <ac:chgData name="bonyshree bose" userId="10115ef027608ec0" providerId="LiveId" clId="{AC6345AE-0B86-4433-BE19-DB0E3A7EE239}" dt="2024-08-12T21:57:07.491" v="58" actId="26606"/>
          <ac:cxnSpMkLst>
            <pc:docMk/>
            <pc:sldMk cId="2400919450" sldId="260"/>
            <ac:cxnSpMk id="27" creationId="{9DC76EBE-FB9D-4054-B5D8-19E3EAFE40B2}"/>
          </ac:cxnSpMkLst>
        </pc:cxnChg>
        <pc:cxnChg chg="add del">
          <ac:chgData name="bonyshree bose" userId="10115ef027608ec0" providerId="LiveId" clId="{AC6345AE-0B86-4433-BE19-DB0E3A7EE239}" dt="2024-08-12T21:57:07.491" v="58" actId="26606"/>
          <ac:cxnSpMkLst>
            <pc:docMk/>
            <pc:sldMk cId="2400919450" sldId="260"/>
            <ac:cxnSpMk id="28" creationId="{7DA568B4-06BE-42A6-A5B6-A0FC251DAE00}"/>
          </ac:cxnSpMkLst>
        </pc:cxnChg>
        <pc:cxnChg chg="add del">
          <ac:chgData name="bonyshree bose" userId="10115ef027608ec0" providerId="LiveId" clId="{AC6345AE-0B86-4433-BE19-DB0E3A7EE239}" dt="2024-08-12T21:57:07.491" v="58" actId="26606"/>
          <ac:cxnSpMkLst>
            <pc:docMk/>
            <pc:sldMk cId="2400919450" sldId="260"/>
            <ac:cxnSpMk id="29" creationId="{ACC85BFE-0D03-41B5-87E4-5FA667FA5588}"/>
          </ac:cxnSpMkLst>
        </pc:cxnChg>
        <pc:cxnChg chg="add del">
          <ac:chgData name="bonyshree bose" userId="10115ef027608ec0" providerId="LiveId" clId="{AC6345AE-0B86-4433-BE19-DB0E3A7EE239}" dt="2024-08-12T21:57:07.491" v="58" actId="26606"/>
          <ac:cxnSpMkLst>
            <pc:docMk/>
            <pc:sldMk cId="2400919450" sldId="260"/>
            <ac:cxnSpMk id="31" creationId="{6108BD3D-CFD0-4A15-ACF6-EBC254CD7CF1}"/>
          </ac:cxnSpMkLst>
        </pc:cxnChg>
        <pc:cxnChg chg="add del">
          <ac:chgData name="bonyshree bose" userId="10115ef027608ec0" providerId="LiveId" clId="{AC6345AE-0B86-4433-BE19-DB0E3A7EE239}" dt="2024-08-12T21:57:07.491" v="58" actId="26606"/>
          <ac:cxnSpMkLst>
            <pc:docMk/>
            <pc:sldMk cId="2400919450" sldId="260"/>
            <ac:cxnSpMk id="32" creationId="{678D438D-C105-4C7E-9451-DA9252FFFBC1}"/>
          </ac:cxnSpMkLst>
        </pc:cxnChg>
        <pc:cxnChg chg="add del">
          <ac:chgData name="bonyshree bose" userId="10115ef027608ec0" providerId="LiveId" clId="{AC6345AE-0B86-4433-BE19-DB0E3A7EE239}" dt="2024-08-12T21:57:16.110" v="60" actId="26606"/>
          <ac:cxnSpMkLst>
            <pc:docMk/>
            <pc:sldMk cId="2400919450" sldId="260"/>
            <ac:cxnSpMk id="34" creationId="{108D74AC-B125-4E11-BA53-E9E383966DF8}"/>
          </ac:cxnSpMkLst>
        </pc:cxnChg>
        <pc:cxnChg chg="add del">
          <ac:chgData name="bonyshree bose" userId="10115ef027608ec0" providerId="LiveId" clId="{AC6345AE-0B86-4433-BE19-DB0E3A7EE239}" dt="2024-08-12T21:57:16.110" v="60" actId="26606"/>
          <ac:cxnSpMkLst>
            <pc:docMk/>
            <pc:sldMk cId="2400919450" sldId="260"/>
            <ac:cxnSpMk id="35" creationId="{9DC76EBE-FB9D-4054-B5D8-19E3EAFE40B2}"/>
          </ac:cxnSpMkLst>
        </pc:cxnChg>
        <pc:cxnChg chg="add del">
          <ac:chgData name="bonyshree bose" userId="10115ef027608ec0" providerId="LiveId" clId="{AC6345AE-0B86-4433-BE19-DB0E3A7EE239}" dt="2024-08-12T21:57:16.110" v="60" actId="26606"/>
          <ac:cxnSpMkLst>
            <pc:docMk/>
            <pc:sldMk cId="2400919450" sldId="260"/>
            <ac:cxnSpMk id="36" creationId="{E48FA233-30DB-4D0A-BF51-78D03F79F247}"/>
          </ac:cxnSpMkLst>
        </pc:cxnChg>
        <pc:cxnChg chg="add del">
          <ac:chgData name="bonyshree bose" userId="10115ef027608ec0" providerId="LiveId" clId="{AC6345AE-0B86-4433-BE19-DB0E3A7EE239}" dt="2024-08-12T21:57:16.110" v="60" actId="26606"/>
          <ac:cxnSpMkLst>
            <pc:docMk/>
            <pc:sldMk cId="2400919450" sldId="260"/>
            <ac:cxnSpMk id="39" creationId="{A7EA64D0-1FC1-41D1-9312-D2316443B18B}"/>
          </ac:cxnSpMkLst>
        </pc:cxnChg>
        <pc:cxnChg chg="add del">
          <ac:chgData name="bonyshree bose" userId="10115ef027608ec0" providerId="LiveId" clId="{AC6345AE-0B86-4433-BE19-DB0E3A7EE239}" dt="2024-08-12T21:57:16.110" v="60" actId="26606"/>
          <ac:cxnSpMkLst>
            <pc:docMk/>
            <pc:sldMk cId="2400919450" sldId="260"/>
            <ac:cxnSpMk id="41" creationId="{4105C5B1-BB24-4A5C-87B3-3B75CD259422}"/>
          </ac:cxnSpMkLst>
        </pc:cxnChg>
        <pc:cxnChg chg="add del">
          <ac:chgData name="bonyshree bose" userId="10115ef027608ec0" providerId="LiveId" clId="{AC6345AE-0B86-4433-BE19-DB0E3A7EE239}" dt="2024-08-12T21:57:16.110" v="60" actId="26606"/>
          <ac:cxnSpMkLst>
            <pc:docMk/>
            <pc:sldMk cId="2400919450" sldId="260"/>
            <ac:cxnSpMk id="42" creationId="{A1698572-1C65-478A-8670-BCFB6BD7CE0F}"/>
          </ac:cxnSpMkLst>
        </pc:cxnChg>
        <pc:cxnChg chg="add del">
          <ac:chgData name="bonyshree bose" userId="10115ef027608ec0" providerId="LiveId" clId="{AC6345AE-0B86-4433-BE19-DB0E3A7EE239}" dt="2024-08-12T21:57:22.694" v="62" actId="26606"/>
          <ac:cxnSpMkLst>
            <pc:docMk/>
            <pc:sldMk cId="2400919450" sldId="260"/>
            <ac:cxnSpMk id="44" creationId="{108D74AC-B125-4E11-BA53-E9E383966DF8}"/>
          </ac:cxnSpMkLst>
        </pc:cxnChg>
        <pc:cxnChg chg="add del">
          <ac:chgData name="bonyshree bose" userId="10115ef027608ec0" providerId="LiveId" clId="{AC6345AE-0B86-4433-BE19-DB0E3A7EE239}" dt="2024-08-12T21:57:22.694" v="62" actId="26606"/>
          <ac:cxnSpMkLst>
            <pc:docMk/>
            <pc:sldMk cId="2400919450" sldId="260"/>
            <ac:cxnSpMk id="45" creationId="{9DC76EBE-FB9D-4054-B5D8-19E3EAFE40B2}"/>
          </ac:cxnSpMkLst>
        </pc:cxnChg>
        <pc:cxnChg chg="add del">
          <ac:chgData name="bonyshree bose" userId="10115ef027608ec0" providerId="LiveId" clId="{AC6345AE-0B86-4433-BE19-DB0E3A7EE239}" dt="2024-08-12T21:57:22.694" v="62" actId="26606"/>
          <ac:cxnSpMkLst>
            <pc:docMk/>
            <pc:sldMk cId="2400919450" sldId="260"/>
            <ac:cxnSpMk id="46" creationId="{7DA568B4-06BE-42A6-A5B6-A0FC251DAE00}"/>
          </ac:cxnSpMkLst>
        </pc:cxnChg>
        <pc:cxnChg chg="add del">
          <ac:chgData name="bonyshree bose" userId="10115ef027608ec0" providerId="LiveId" clId="{AC6345AE-0B86-4433-BE19-DB0E3A7EE239}" dt="2024-08-12T21:57:22.694" v="62" actId="26606"/>
          <ac:cxnSpMkLst>
            <pc:docMk/>
            <pc:sldMk cId="2400919450" sldId="260"/>
            <ac:cxnSpMk id="47" creationId="{ACC85BFE-0D03-41B5-87E4-5FA667FA5588}"/>
          </ac:cxnSpMkLst>
        </pc:cxnChg>
        <pc:cxnChg chg="add del">
          <ac:chgData name="bonyshree bose" userId="10115ef027608ec0" providerId="LiveId" clId="{AC6345AE-0B86-4433-BE19-DB0E3A7EE239}" dt="2024-08-12T21:57:22.694" v="62" actId="26606"/>
          <ac:cxnSpMkLst>
            <pc:docMk/>
            <pc:sldMk cId="2400919450" sldId="260"/>
            <ac:cxnSpMk id="49" creationId="{6108BD3D-CFD0-4A15-ACF6-EBC254CD7CF1}"/>
          </ac:cxnSpMkLst>
        </pc:cxnChg>
        <pc:cxnChg chg="add del">
          <ac:chgData name="bonyshree bose" userId="10115ef027608ec0" providerId="LiveId" clId="{AC6345AE-0B86-4433-BE19-DB0E3A7EE239}" dt="2024-08-12T21:57:22.694" v="62" actId="26606"/>
          <ac:cxnSpMkLst>
            <pc:docMk/>
            <pc:sldMk cId="2400919450" sldId="260"/>
            <ac:cxnSpMk id="50" creationId="{DB2019E5-6C31-4640-A135-6BBA7FFCF694}"/>
          </ac:cxnSpMkLst>
        </pc:cxnChg>
        <pc:cxnChg chg="add del">
          <ac:chgData name="bonyshree bose" userId="10115ef027608ec0" providerId="LiveId" clId="{AC6345AE-0B86-4433-BE19-DB0E3A7EE239}" dt="2024-08-12T21:57:25.627" v="64" actId="26606"/>
          <ac:cxnSpMkLst>
            <pc:docMk/>
            <pc:sldMk cId="2400919450" sldId="260"/>
            <ac:cxnSpMk id="52" creationId="{108D74AC-B125-4E11-BA53-E9E383966DF8}"/>
          </ac:cxnSpMkLst>
        </pc:cxnChg>
        <pc:cxnChg chg="add del">
          <ac:chgData name="bonyshree bose" userId="10115ef027608ec0" providerId="LiveId" clId="{AC6345AE-0B86-4433-BE19-DB0E3A7EE239}" dt="2024-08-12T21:57:25.627" v="64" actId="26606"/>
          <ac:cxnSpMkLst>
            <pc:docMk/>
            <pc:sldMk cId="2400919450" sldId="260"/>
            <ac:cxnSpMk id="53" creationId="{9DC76EBE-FB9D-4054-B5D8-19E3EAFE40B2}"/>
          </ac:cxnSpMkLst>
        </pc:cxnChg>
        <pc:cxnChg chg="add del">
          <ac:chgData name="bonyshree bose" userId="10115ef027608ec0" providerId="LiveId" clId="{AC6345AE-0B86-4433-BE19-DB0E3A7EE239}" dt="2024-08-12T21:57:25.627" v="64" actId="26606"/>
          <ac:cxnSpMkLst>
            <pc:docMk/>
            <pc:sldMk cId="2400919450" sldId="260"/>
            <ac:cxnSpMk id="56" creationId="{DF664BD0-7C8F-462D-91A0-5DBACDCF4AE6}"/>
          </ac:cxnSpMkLst>
        </pc:cxnChg>
        <pc:cxnChg chg="add del">
          <ac:chgData name="bonyshree bose" userId="10115ef027608ec0" providerId="LiveId" clId="{AC6345AE-0B86-4433-BE19-DB0E3A7EE239}" dt="2024-08-12T21:57:25.627" v="64" actId="26606"/>
          <ac:cxnSpMkLst>
            <pc:docMk/>
            <pc:sldMk cId="2400919450" sldId="260"/>
            <ac:cxnSpMk id="57" creationId="{4105C5B1-BB24-4A5C-87B3-3B75CD259422}"/>
          </ac:cxnSpMkLst>
        </pc:cxnChg>
        <pc:cxnChg chg="add del">
          <ac:chgData name="bonyshree bose" userId="10115ef027608ec0" providerId="LiveId" clId="{AC6345AE-0B86-4433-BE19-DB0E3A7EE239}" dt="2024-08-12T21:57:25.627" v="64" actId="26606"/>
          <ac:cxnSpMkLst>
            <pc:docMk/>
            <pc:sldMk cId="2400919450" sldId="260"/>
            <ac:cxnSpMk id="59" creationId="{E669A489-2AB4-4901-B1D5-3239CDA8DCA8}"/>
          </ac:cxnSpMkLst>
        </pc:cxnChg>
        <pc:cxnChg chg="add">
          <ac:chgData name="bonyshree bose" userId="10115ef027608ec0" providerId="LiveId" clId="{AC6345AE-0B86-4433-BE19-DB0E3A7EE239}" dt="2024-08-12T21:57:25.640" v="65" actId="26606"/>
          <ac:cxnSpMkLst>
            <pc:docMk/>
            <pc:sldMk cId="2400919450" sldId="260"/>
            <ac:cxnSpMk id="61" creationId="{108D74AC-B125-4E11-BA53-E9E383966DF8}"/>
          </ac:cxnSpMkLst>
        </pc:cxnChg>
        <pc:cxnChg chg="add">
          <ac:chgData name="bonyshree bose" userId="10115ef027608ec0" providerId="LiveId" clId="{AC6345AE-0B86-4433-BE19-DB0E3A7EE239}" dt="2024-08-12T21:57:25.640" v="65" actId="26606"/>
          <ac:cxnSpMkLst>
            <pc:docMk/>
            <pc:sldMk cId="2400919450" sldId="260"/>
            <ac:cxnSpMk id="62" creationId="{9DC76EBE-FB9D-4054-B5D8-19E3EAFE40B2}"/>
          </ac:cxnSpMkLst>
        </pc:cxnChg>
        <pc:cxnChg chg="add">
          <ac:chgData name="bonyshree bose" userId="10115ef027608ec0" providerId="LiveId" clId="{AC6345AE-0B86-4433-BE19-DB0E3A7EE239}" dt="2024-08-12T21:57:25.640" v="65" actId="26606"/>
          <ac:cxnSpMkLst>
            <pc:docMk/>
            <pc:sldMk cId="2400919450" sldId="260"/>
            <ac:cxnSpMk id="63" creationId="{E48FA233-30DB-4D0A-BF51-78D03F79F247}"/>
          </ac:cxnSpMkLst>
        </pc:cxnChg>
        <pc:cxnChg chg="add">
          <ac:chgData name="bonyshree bose" userId="10115ef027608ec0" providerId="LiveId" clId="{AC6345AE-0B86-4433-BE19-DB0E3A7EE239}" dt="2024-08-12T21:57:25.640" v="65" actId="26606"/>
          <ac:cxnSpMkLst>
            <pc:docMk/>
            <pc:sldMk cId="2400919450" sldId="260"/>
            <ac:cxnSpMk id="66" creationId="{CC7C49D1-7D30-4EB5-A80A-BE1E9B477084}"/>
          </ac:cxnSpMkLst>
        </pc:cxnChg>
        <pc:cxnChg chg="add">
          <ac:chgData name="bonyshree bose" userId="10115ef027608ec0" providerId="LiveId" clId="{AC6345AE-0B86-4433-BE19-DB0E3A7EE239}" dt="2024-08-12T21:57:25.640" v="65" actId="26606"/>
          <ac:cxnSpMkLst>
            <pc:docMk/>
            <pc:sldMk cId="2400919450" sldId="260"/>
            <ac:cxnSpMk id="67" creationId="{4105C5B1-BB24-4A5C-87B3-3B75CD259422}"/>
          </ac:cxnSpMkLst>
        </pc:cxnChg>
        <pc:cxnChg chg="add">
          <ac:chgData name="bonyshree bose" userId="10115ef027608ec0" providerId="LiveId" clId="{AC6345AE-0B86-4433-BE19-DB0E3A7EE239}" dt="2024-08-12T21:57:25.640" v="65" actId="26606"/>
          <ac:cxnSpMkLst>
            <pc:docMk/>
            <pc:sldMk cId="2400919450" sldId="260"/>
            <ac:cxnSpMk id="69" creationId="{4C9A9BAE-34E3-4B7D-BC11-8513657636D2}"/>
          </ac:cxnSpMkLst>
        </pc:cxnChg>
      </pc:sldChg>
      <pc:sldChg chg="addSp delSp modSp new mod setBg">
        <pc:chgData name="bonyshree bose" userId="10115ef027608ec0" providerId="LiveId" clId="{AC6345AE-0B86-4433-BE19-DB0E3A7EE239}" dt="2024-08-12T21:58:59.835" v="90" actId="26606"/>
        <pc:sldMkLst>
          <pc:docMk/>
          <pc:sldMk cId="77071109" sldId="261"/>
        </pc:sldMkLst>
        <pc:spChg chg="del mod">
          <ac:chgData name="bonyshree bose" userId="10115ef027608ec0" providerId="LiveId" clId="{AC6345AE-0B86-4433-BE19-DB0E3A7EE239}" dt="2024-08-12T21:58:26.666" v="77" actId="478"/>
          <ac:spMkLst>
            <pc:docMk/>
            <pc:sldMk cId="77071109" sldId="261"/>
            <ac:spMk id="2" creationId="{1F46F62A-DD75-DF55-1869-7764B1B83DC0}"/>
          </ac:spMkLst>
        </pc:spChg>
        <pc:spChg chg="del">
          <ac:chgData name="bonyshree bose" userId="10115ef027608ec0" providerId="LiveId" clId="{AC6345AE-0B86-4433-BE19-DB0E3A7EE239}" dt="2024-08-12T21:58:14.839" v="73" actId="931"/>
          <ac:spMkLst>
            <pc:docMk/>
            <pc:sldMk cId="77071109" sldId="261"/>
            <ac:spMk id="3" creationId="{D794CC7E-3E61-EC4A-558C-35336EF8F227}"/>
          </ac:spMkLst>
        </pc:spChg>
        <pc:spChg chg="del mod">
          <ac:chgData name="bonyshree bose" userId="10115ef027608ec0" providerId="LiveId" clId="{AC6345AE-0B86-4433-BE19-DB0E3A7EE239}" dt="2024-08-12T21:58:30.425" v="78" actId="478"/>
          <ac:spMkLst>
            <pc:docMk/>
            <pc:sldMk cId="77071109" sldId="261"/>
            <ac:spMk id="4" creationId="{B3ABFE03-208F-5C07-CBA5-FA23A48C0BF8}"/>
          </ac:spMkLst>
        </pc:spChg>
        <pc:spChg chg="add del">
          <ac:chgData name="bonyshree bose" userId="10115ef027608ec0" providerId="LiveId" clId="{AC6345AE-0B86-4433-BE19-DB0E3A7EE239}" dt="2024-08-12T21:58:59.835" v="90" actId="26606"/>
          <ac:spMkLst>
            <pc:docMk/>
            <pc:sldMk cId="77071109" sldId="261"/>
            <ac:spMk id="17" creationId="{92B0CFF1-78D7-4A83-A95E-71F9E3831622}"/>
          </ac:spMkLst>
        </pc:spChg>
        <pc:spChg chg="add del">
          <ac:chgData name="bonyshree bose" userId="10115ef027608ec0" providerId="LiveId" clId="{AC6345AE-0B86-4433-BE19-DB0E3A7EE239}" dt="2024-08-12T21:58:42.787" v="82" actId="26606"/>
          <ac:spMkLst>
            <pc:docMk/>
            <pc:sldMk cId="77071109" sldId="261"/>
            <ac:spMk id="36" creationId="{92B0CFF1-78D7-4A83-A95E-71F9E3831622}"/>
          </ac:spMkLst>
        </pc:spChg>
        <pc:spChg chg="add del">
          <ac:chgData name="bonyshree bose" userId="10115ef027608ec0" providerId="LiveId" clId="{AC6345AE-0B86-4433-BE19-DB0E3A7EE239}" dt="2024-08-12T21:58:44.565" v="84" actId="26606"/>
          <ac:spMkLst>
            <pc:docMk/>
            <pc:sldMk cId="77071109" sldId="261"/>
            <ac:spMk id="48" creationId="{92B0CFF1-78D7-4A83-A95E-71F9E3831622}"/>
          </ac:spMkLst>
        </pc:spChg>
        <pc:spChg chg="add del">
          <ac:chgData name="bonyshree bose" userId="10115ef027608ec0" providerId="LiveId" clId="{AC6345AE-0B86-4433-BE19-DB0E3A7EE239}" dt="2024-08-12T21:58:44.565" v="84" actId="26606"/>
          <ac:spMkLst>
            <pc:docMk/>
            <pc:sldMk cId="77071109" sldId="261"/>
            <ac:spMk id="49" creationId="{86C910EB-BFA3-4C5F-AECA-B06DE3A6D64F}"/>
          </ac:spMkLst>
        </pc:spChg>
        <pc:spChg chg="add del">
          <ac:chgData name="bonyshree bose" userId="10115ef027608ec0" providerId="LiveId" clId="{AC6345AE-0B86-4433-BE19-DB0E3A7EE239}" dt="2024-08-12T21:58:46.574" v="86" actId="26606"/>
          <ac:spMkLst>
            <pc:docMk/>
            <pc:sldMk cId="77071109" sldId="261"/>
            <ac:spMk id="57" creationId="{92B0CFF1-78D7-4A83-A95E-71F9E3831622}"/>
          </ac:spMkLst>
        </pc:spChg>
        <pc:spChg chg="add del">
          <ac:chgData name="bonyshree bose" userId="10115ef027608ec0" providerId="LiveId" clId="{AC6345AE-0B86-4433-BE19-DB0E3A7EE239}" dt="2024-08-12T21:58:47.513" v="88" actId="26606"/>
          <ac:spMkLst>
            <pc:docMk/>
            <pc:sldMk cId="77071109" sldId="261"/>
            <ac:spMk id="65" creationId="{92B0CFF1-78D7-4A83-A95E-71F9E3831622}"/>
          </ac:spMkLst>
        </pc:spChg>
        <pc:spChg chg="add del">
          <ac:chgData name="bonyshree bose" userId="10115ef027608ec0" providerId="LiveId" clId="{AC6345AE-0B86-4433-BE19-DB0E3A7EE239}" dt="2024-08-12T21:58:59.835" v="90" actId="26606"/>
          <ac:spMkLst>
            <pc:docMk/>
            <pc:sldMk cId="77071109" sldId="261"/>
            <ac:spMk id="72" creationId="{92B0CFF1-78D7-4A83-A95E-71F9E3831622}"/>
          </ac:spMkLst>
        </pc:spChg>
        <pc:picChg chg="add mod">
          <ac:chgData name="bonyshree bose" userId="10115ef027608ec0" providerId="LiveId" clId="{AC6345AE-0B86-4433-BE19-DB0E3A7EE239}" dt="2024-08-12T21:58:59.835" v="90" actId="26606"/>
          <ac:picMkLst>
            <pc:docMk/>
            <pc:sldMk cId="77071109" sldId="261"/>
            <ac:picMk id="6" creationId="{A7CE5B0D-B28F-E23D-3718-081FA71693B5}"/>
          </ac:picMkLst>
        </pc:picChg>
        <pc:cxnChg chg="add del">
          <ac:chgData name="bonyshree bose" userId="10115ef027608ec0" providerId="LiveId" clId="{AC6345AE-0B86-4433-BE19-DB0E3A7EE239}" dt="2024-08-12T21:58:59.835" v="90" actId="26606"/>
          <ac:cxnSpMkLst>
            <pc:docMk/>
            <pc:sldMk cId="77071109" sldId="261"/>
            <ac:cxnSpMk id="11" creationId="{108D74AC-B125-4E11-BA53-E9E383966DF8}"/>
          </ac:cxnSpMkLst>
        </pc:cxnChg>
        <pc:cxnChg chg="add del">
          <ac:chgData name="bonyshree bose" userId="10115ef027608ec0" providerId="LiveId" clId="{AC6345AE-0B86-4433-BE19-DB0E3A7EE239}" dt="2024-08-12T21:58:59.835" v="90" actId="26606"/>
          <ac:cxnSpMkLst>
            <pc:docMk/>
            <pc:sldMk cId="77071109" sldId="261"/>
            <ac:cxnSpMk id="13" creationId="{9DC76EBE-FB9D-4054-B5D8-19E3EAFE40B2}"/>
          </ac:cxnSpMkLst>
        </pc:cxnChg>
        <pc:cxnChg chg="add del">
          <ac:chgData name="bonyshree bose" userId="10115ef027608ec0" providerId="LiveId" clId="{AC6345AE-0B86-4433-BE19-DB0E3A7EE239}" dt="2024-08-12T21:58:59.835" v="90" actId="26606"/>
          <ac:cxnSpMkLst>
            <pc:docMk/>
            <pc:sldMk cId="77071109" sldId="261"/>
            <ac:cxnSpMk id="15" creationId="{E48FA233-30DB-4D0A-BF51-78D03F79F247}"/>
          </ac:cxnSpMkLst>
        </pc:cxnChg>
        <pc:cxnChg chg="add del">
          <ac:chgData name="bonyshree bose" userId="10115ef027608ec0" providerId="LiveId" clId="{AC6345AE-0B86-4433-BE19-DB0E3A7EE239}" dt="2024-08-12T21:58:59.835" v="90" actId="26606"/>
          <ac:cxnSpMkLst>
            <pc:docMk/>
            <pc:sldMk cId="77071109" sldId="261"/>
            <ac:cxnSpMk id="19" creationId="{CC7C49D1-7D30-4EB5-A80A-BE1E9B477084}"/>
          </ac:cxnSpMkLst>
        </pc:cxnChg>
        <pc:cxnChg chg="add del">
          <ac:chgData name="bonyshree bose" userId="10115ef027608ec0" providerId="LiveId" clId="{AC6345AE-0B86-4433-BE19-DB0E3A7EE239}" dt="2024-08-12T21:58:59.835" v="90" actId="26606"/>
          <ac:cxnSpMkLst>
            <pc:docMk/>
            <pc:sldMk cId="77071109" sldId="261"/>
            <ac:cxnSpMk id="21" creationId="{4105C5B1-BB24-4A5C-87B3-3B75CD259422}"/>
          </ac:cxnSpMkLst>
        </pc:cxnChg>
        <pc:cxnChg chg="add del">
          <ac:chgData name="bonyshree bose" userId="10115ef027608ec0" providerId="LiveId" clId="{AC6345AE-0B86-4433-BE19-DB0E3A7EE239}" dt="2024-08-12T21:58:59.835" v="90" actId="26606"/>
          <ac:cxnSpMkLst>
            <pc:docMk/>
            <pc:sldMk cId="77071109" sldId="261"/>
            <ac:cxnSpMk id="23" creationId="{4C9A9BAE-34E3-4B7D-BC11-8513657636D2}"/>
          </ac:cxnSpMkLst>
        </pc:cxnChg>
        <pc:cxnChg chg="add del">
          <ac:chgData name="bonyshree bose" userId="10115ef027608ec0" providerId="LiveId" clId="{AC6345AE-0B86-4433-BE19-DB0E3A7EE239}" dt="2024-08-12T21:58:42.787" v="82" actId="26606"/>
          <ac:cxnSpMkLst>
            <pc:docMk/>
            <pc:sldMk cId="77071109" sldId="261"/>
            <ac:cxnSpMk id="28" creationId="{108D74AC-B125-4E11-BA53-E9E383966DF8}"/>
          </ac:cxnSpMkLst>
        </pc:cxnChg>
        <pc:cxnChg chg="add del">
          <ac:chgData name="bonyshree bose" userId="10115ef027608ec0" providerId="LiveId" clId="{AC6345AE-0B86-4433-BE19-DB0E3A7EE239}" dt="2024-08-12T21:58:42.787" v="82" actId="26606"/>
          <ac:cxnSpMkLst>
            <pc:docMk/>
            <pc:sldMk cId="77071109" sldId="261"/>
            <ac:cxnSpMk id="30" creationId="{9DC76EBE-FB9D-4054-B5D8-19E3EAFE40B2}"/>
          </ac:cxnSpMkLst>
        </pc:cxnChg>
        <pc:cxnChg chg="add del">
          <ac:chgData name="bonyshree bose" userId="10115ef027608ec0" providerId="LiveId" clId="{AC6345AE-0B86-4433-BE19-DB0E3A7EE239}" dt="2024-08-12T21:58:42.787" v="82" actId="26606"/>
          <ac:cxnSpMkLst>
            <pc:docMk/>
            <pc:sldMk cId="77071109" sldId="261"/>
            <ac:cxnSpMk id="32" creationId="{7DA568B4-06BE-42A6-A5B6-A0FC251DAE00}"/>
          </ac:cxnSpMkLst>
        </pc:cxnChg>
        <pc:cxnChg chg="add del">
          <ac:chgData name="bonyshree bose" userId="10115ef027608ec0" providerId="LiveId" clId="{AC6345AE-0B86-4433-BE19-DB0E3A7EE239}" dt="2024-08-12T21:58:42.787" v="82" actId="26606"/>
          <ac:cxnSpMkLst>
            <pc:docMk/>
            <pc:sldMk cId="77071109" sldId="261"/>
            <ac:cxnSpMk id="34" creationId="{ACC85BFE-0D03-41B5-87E4-5FA667FA5588}"/>
          </ac:cxnSpMkLst>
        </pc:cxnChg>
        <pc:cxnChg chg="add del">
          <ac:chgData name="bonyshree bose" userId="10115ef027608ec0" providerId="LiveId" clId="{AC6345AE-0B86-4433-BE19-DB0E3A7EE239}" dt="2024-08-12T21:58:42.787" v="82" actId="26606"/>
          <ac:cxnSpMkLst>
            <pc:docMk/>
            <pc:sldMk cId="77071109" sldId="261"/>
            <ac:cxnSpMk id="38" creationId="{6108BD3D-CFD0-4A15-ACF6-EBC254CD7CF1}"/>
          </ac:cxnSpMkLst>
        </pc:cxnChg>
        <pc:cxnChg chg="add del">
          <ac:chgData name="bonyshree bose" userId="10115ef027608ec0" providerId="LiveId" clId="{AC6345AE-0B86-4433-BE19-DB0E3A7EE239}" dt="2024-08-12T21:58:42.787" v="82" actId="26606"/>
          <ac:cxnSpMkLst>
            <pc:docMk/>
            <pc:sldMk cId="77071109" sldId="261"/>
            <ac:cxnSpMk id="40" creationId="{678D438D-C105-4C7E-9451-DA9252FFFBC1}"/>
          </ac:cxnSpMkLst>
        </pc:cxnChg>
        <pc:cxnChg chg="add del">
          <ac:chgData name="bonyshree bose" userId="10115ef027608ec0" providerId="LiveId" clId="{AC6345AE-0B86-4433-BE19-DB0E3A7EE239}" dt="2024-08-12T21:58:42.787" v="82" actId="26606"/>
          <ac:cxnSpMkLst>
            <pc:docMk/>
            <pc:sldMk cId="77071109" sldId="261"/>
            <ac:cxnSpMk id="42" creationId="{DB2019E5-6C31-4640-A135-6BBA7FFCF694}"/>
          </ac:cxnSpMkLst>
        </pc:cxnChg>
        <pc:cxnChg chg="add del">
          <ac:chgData name="bonyshree bose" userId="10115ef027608ec0" providerId="LiveId" clId="{AC6345AE-0B86-4433-BE19-DB0E3A7EE239}" dt="2024-08-12T21:58:44.565" v="84" actId="26606"/>
          <ac:cxnSpMkLst>
            <pc:docMk/>
            <pc:sldMk cId="77071109" sldId="261"/>
            <ac:cxnSpMk id="44" creationId="{108D74AC-B125-4E11-BA53-E9E383966DF8}"/>
          </ac:cxnSpMkLst>
        </pc:cxnChg>
        <pc:cxnChg chg="add del">
          <ac:chgData name="bonyshree bose" userId="10115ef027608ec0" providerId="LiveId" clId="{AC6345AE-0B86-4433-BE19-DB0E3A7EE239}" dt="2024-08-12T21:58:44.565" v="84" actId="26606"/>
          <ac:cxnSpMkLst>
            <pc:docMk/>
            <pc:sldMk cId="77071109" sldId="261"/>
            <ac:cxnSpMk id="45" creationId="{9DC76EBE-FB9D-4054-B5D8-19E3EAFE40B2}"/>
          </ac:cxnSpMkLst>
        </pc:cxnChg>
        <pc:cxnChg chg="add del">
          <ac:chgData name="bonyshree bose" userId="10115ef027608ec0" providerId="LiveId" clId="{AC6345AE-0B86-4433-BE19-DB0E3A7EE239}" dt="2024-08-12T21:58:44.565" v="84" actId="26606"/>
          <ac:cxnSpMkLst>
            <pc:docMk/>
            <pc:sldMk cId="77071109" sldId="261"/>
            <ac:cxnSpMk id="46" creationId="{7DA568B4-06BE-42A6-A5B6-A0FC251DAE00}"/>
          </ac:cxnSpMkLst>
        </pc:cxnChg>
        <pc:cxnChg chg="add del">
          <ac:chgData name="bonyshree bose" userId="10115ef027608ec0" providerId="LiveId" clId="{AC6345AE-0B86-4433-BE19-DB0E3A7EE239}" dt="2024-08-12T21:58:44.565" v="84" actId="26606"/>
          <ac:cxnSpMkLst>
            <pc:docMk/>
            <pc:sldMk cId="77071109" sldId="261"/>
            <ac:cxnSpMk id="47" creationId="{ACC85BFE-0D03-41B5-87E4-5FA667FA5588}"/>
          </ac:cxnSpMkLst>
        </pc:cxnChg>
        <pc:cxnChg chg="add del">
          <ac:chgData name="bonyshree bose" userId="10115ef027608ec0" providerId="LiveId" clId="{AC6345AE-0B86-4433-BE19-DB0E3A7EE239}" dt="2024-08-12T21:58:44.565" v="84" actId="26606"/>
          <ac:cxnSpMkLst>
            <pc:docMk/>
            <pc:sldMk cId="77071109" sldId="261"/>
            <ac:cxnSpMk id="50" creationId="{6108BD3D-CFD0-4A15-ACF6-EBC254CD7CF1}"/>
          </ac:cxnSpMkLst>
        </pc:cxnChg>
        <pc:cxnChg chg="add del">
          <ac:chgData name="bonyshree bose" userId="10115ef027608ec0" providerId="LiveId" clId="{AC6345AE-0B86-4433-BE19-DB0E3A7EE239}" dt="2024-08-12T21:58:44.565" v="84" actId="26606"/>
          <ac:cxnSpMkLst>
            <pc:docMk/>
            <pc:sldMk cId="77071109" sldId="261"/>
            <ac:cxnSpMk id="51" creationId="{DB2019E5-6C31-4640-A135-6BBA7FFCF694}"/>
          </ac:cxnSpMkLst>
        </pc:cxnChg>
        <pc:cxnChg chg="add del">
          <ac:chgData name="bonyshree bose" userId="10115ef027608ec0" providerId="LiveId" clId="{AC6345AE-0B86-4433-BE19-DB0E3A7EE239}" dt="2024-08-12T21:58:46.574" v="86" actId="26606"/>
          <ac:cxnSpMkLst>
            <pc:docMk/>
            <pc:sldMk cId="77071109" sldId="261"/>
            <ac:cxnSpMk id="53" creationId="{108D74AC-B125-4E11-BA53-E9E383966DF8}"/>
          </ac:cxnSpMkLst>
        </pc:cxnChg>
        <pc:cxnChg chg="add del">
          <ac:chgData name="bonyshree bose" userId="10115ef027608ec0" providerId="LiveId" clId="{AC6345AE-0B86-4433-BE19-DB0E3A7EE239}" dt="2024-08-12T21:58:46.574" v="86" actId="26606"/>
          <ac:cxnSpMkLst>
            <pc:docMk/>
            <pc:sldMk cId="77071109" sldId="261"/>
            <ac:cxnSpMk id="54" creationId="{9DC76EBE-FB9D-4054-B5D8-19E3EAFE40B2}"/>
          </ac:cxnSpMkLst>
        </pc:cxnChg>
        <pc:cxnChg chg="add del">
          <ac:chgData name="bonyshree bose" userId="10115ef027608ec0" providerId="LiveId" clId="{AC6345AE-0B86-4433-BE19-DB0E3A7EE239}" dt="2024-08-12T21:58:46.574" v="86" actId="26606"/>
          <ac:cxnSpMkLst>
            <pc:docMk/>
            <pc:sldMk cId="77071109" sldId="261"/>
            <ac:cxnSpMk id="55" creationId="{7DA568B4-06BE-42A6-A5B6-A0FC251DAE00}"/>
          </ac:cxnSpMkLst>
        </pc:cxnChg>
        <pc:cxnChg chg="add del">
          <ac:chgData name="bonyshree bose" userId="10115ef027608ec0" providerId="LiveId" clId="{AC6345AE-0B86-4433-BE19-DB0E3A7EE239}" dt="2024-08-12T21:58:46.574" v="86" actId="26606"/>
          <ac:cxnSpMkLst>
            <pc:docMk/>
            <pc:sldMk cId="77071109" sldId="261"/>
            <ac:cxnSpMk id="56" creationId="{ACC85BFE-0D03-41B5-87E4-5FA667FA5588}"/>
          </ac:cxnSpMkLst>
        </pc:cxnChg>
        <pc:cxnChg chg="add del">
          <ac:chgData name="bonyshree bose" userId="10115ef027608ec0" providerId="LiveId" clId="{AC6345AE-0B86-4433-BE19-DB0E3A7EE239}" dt="2024-08-12T21:58:46.574" v="86" actId="26606"/>
          <ac:cxnSpMkLst>
            <pc:docMk/>
            <pc:sldMk cId="77071109" sldId="261"/>
            <ac:cxnSpMk id="58" creationId="{6108BD3D-CFD0-4A15-ACF6-EBC254CD7CF1}"/>
          </ac:cxnSpMkLst>
        </pc:cxnChg>
        <pc:cxnChg chg="add del">
          <ac:chgData name="bonyshree bose" userId="10115ef027608ec0" providerId="LiveId" clId="{AC6345AE-0B86-4433-BE19-DB0E3A7EE239}" dt="2024-08-12T21:58:46.574" v="86" actId="26606"/>
          <ac:cxnSpMkLst>
            <pc:docMk/>
            <pc:sldMk cId="77071109" sldId="261"/>
            <ac:cxnSpMk id="59" creationId="{DB2019E5-6C31-4640-A135-6BBA7FFCF694}"/>
          </ac:cxnSpMkLst>
        </pc:cxnChg>
        <pc:cxnChg chg="add del">
          <ac:chgData name="bonyshree bose" userId="10115ef027608ec0" providerId="LiveId" clId="{AC6345AE-0B86-4433-BE19-DB0E3A7EE239}" dt="2024-08-12T21:58:47.513" v="88" actId="26606"/>
          <ac:cxnSpMkLst>
            <pc:docMk/>
            <pc:sldMk cId="77071109" sldId="261"/>
            <ac:cxnSpMk id="61" creationId="{108D74AC-B125-4E11-BA53-E9E383966DF8}"/>
          </ac:cxnSpMkLst>
        </pc:cxnChg>
        <pc:cxnChg chg="add del">
          <ac:chgData name="bonyshree bose" userId="10115ef027608ec0" providerId="LiveId" clId="{AC6345AE-0B86-4433-BE19-DB0E3A7EE239}" dt="2024-08-12T21:58:47.513" v="88" actId="26606"/>
          <ac:cxnSpMkLst>
            <pc:docMk/>
            <pc:sldMk cId="77071109" sldId="261"/>
            <ac:cxnSpMk id="62" creationId="{9DC76EBE-FB9D-4054-B5D8-19E3EAFE40B2}"/>
          </ac:cxnSpMkLst>
        </pc:cxnChg>
        <pc:cxnChg chg="add del">
          <ac:chgData name="bonyshree bose" userId="10115ef027608ec0" providerId="LiveId" clId="{AC6345AE-0B86-4433-BE19-DB0E3A7EE239}" dt="2024-08-12T21:58:47.513" v="88" actId="26606"/>
          <ac:cxnSpMkLst>
            <pc:docMk/>
            <pc:sldMk cId="77071109" sldId="261"/>
            <ac:cxnSpMk id="63" creationId="{7DA568B4-06BE-42A6-A5B6-A0FC251DAE00}"/>
          </ac:cxnSpMkLst>
        </pc:cxnChg>
        <pc:cxnChg chg="add del">
          <ac:chgData name="bonyshree bose" userId="10115ef027608ec0" providerId="LiveId" clId="{AC6345AE-0B86-4433-BE19-DB0E3A7EE239}" dt="2024-08-12T21:58:47.513" v="88" actId="26606"/>
          <ac:cxnSpMkLst>
            <pc:docMk/>
            <pc:sldMk cId="77071109" sldId="261"/>
            <ac:cxnSpMk id="64" creationId="{ACC85BFE-0D03-41B5-87E4-5FA667FA5588}"/>
          </ac:cxnSpMkLst>
        </pc:cxnChg>
        <pc:cxnChg chg="add del">
          <ac:chgData name="bonyshree bose" userId="10115ef027608ec0" providerId="LiveId" clId="{AC6345AE-0B86-4433-BE19-DB0E3A7EE239}" dt="2024-08-12T21:58:47.513" v="88" actId="26606"/>
          <ac:cxnSpMkLst>
            <pc:docMk/>
            <pc:sldMk cId="77071109" sldId="261"/>
            <ac:cxnSpMk id="66" creationId="{6108BD3D-CFD0-4A15-ACF6-EBC254CD7CF1}"/>
          </ac:cxnSpMkLst>
        </pc:cxnChg>
        <pc:cxnChg chg="add del">
          <ac:chgData name="bonyshree bose" userId="10115ef027608ec0" providerId="LiveId" clId="{AC6345AE-0B86-4433-BE19-DB0E3A7EE239}" dt="2024-08-12T21:58:59.835" v="90" actId="26606"/>
          <ac:cxnSpMkLst>
            <pc:docMk/>
            <pc:sldMk cId="77071109" sldId="261"/>
            <ac:cxnSpMk id="68" creationId="{108D74AC-B125-4E11-BA53-E9E383966DF8}"/>
          </ac:cxnSpMkLst>
        </pc:cxnChg>
        <pc:cxnChg chg="add del">
          <ac:chgData name="bonyshree bose" userId="10115ef027608ec0" providerId="LiveId" clId="{AC6345AE-0B86-4433-BE19-DB0E3A7EE239}" dt="2024-08-12T21:58:59.835" v="90" actId="26606"/>
          <ac:cxnSpMkLst>
            <pc:docMk/>
            <pc:sldMk cId="77071109" sldId="261"/>
            <ac:cxnSpMk id="69" creationId="{9DC76EBE-FB9D-4054-B5D8-19E3EAFE40B2}"/>
          </ac:cxnSpMkLst>
        </pc:cxnChg>
        <pc:cxnChg chg="add del">
          <ac:chgData name="bonyshree bose" userId="10115ef027608ec0" providerId="LiveId" clId="{AC6345AE-0B86-4433-BE19-DB0E3A7EE239}" dt="2024-08-12T21:58:59.835" v="90" actId="26606"/>
          <ac:cxnSpMkLst>
            <pc:docMk/>
            <pc:sldMk cId="77071109" sldId="261"/>
            <ac:cxnSpMk id="70" creationId="{7DA568B4-06BE-42A6-A5B6-A0FC251DAE00}"/>
          </ac:cxnSpMkLst>
        </pc:cxnChg>
        <pc:cxnChg chg="add del">
          <ac:chgData name="bonyshree bose" userId="10115ef027608ec0" providerId="LiveId" clId="{AC6345AE-0B86-4433-BE19-DB0E3A7EE239}" dt="2024-08-12T21:58:59.835" v="90" actId="26606"/>
          <ac:cxnSpMkLst>
            <pc:docMk/>
            <pc:sldMk cId="77071109" sldId="261"/>
            <ac:cxnSpMk id="71" creationId="{ACC85BFE-0D03-41B5-87E4-5FA667FA5588}"/>
          </ac:cxnSpMkLst>
        </pc:cxnChg>
        <pc:cxnChg chg="add del">
          <ac:chgData name="bonyshree bose" userId="10115ef027608ec0" providerId="LiveId" clId="{AC6345AE-0B86-4433-BE19-DB0E3A7EE239}" dt="2024-08-12T21:58:59.835" v="90" actId="26606"/>
          <ac:cxnSpMkLst>
            <pc:docMk/>
            <pc:sldMk cId="77071109" sldId="261"/>
            <ac:cxnSpMk id="73" creationId="{6108BD3D-CFD0-4A15-ACF6-EBC254CD7CF1}"/>
          </ac:cxnSpMkLst>
        </pc:cxnChg>
        <pc:cxnChg chg="add del">
          <ac:chgData name="bonyshree bose" userId="10115ef027608ec0" providerId="LiveId" clId="{AC6345AE-0B86-4433-BE19-DB0E3A7EE239}" dt="2024-08-12T21:58:59.835" v="90" actId="26606"/>
          <ac:cxnSpMkLst>
            <pc:docMk/>
            <pc:sldMk cId="77071109" sldId="261"/>
            <ac:cxnSpMk id="74" creationId="{678D438D-C105-4C7E-9451-DA9252FFFBC1}"/>
          </ac:cxnSpMkLst>
        </pc:cxnChg>
        <pc:cxnChg chg="add del">
          <ac:chgData name="bonyshree bose" userId="10115ef027608ec0" providerId="LiveId" clId="{AC6345AE-0B86-4433-BE19-DB0E3A7EE239}" dt="2024-08-12T21:58:59.835" v="90" actId="26606"/>
          <ac:cxnSpMkLst>
            <pc:docMk/>
            <pc:sldMk cId="77071109" sldId="261"/>
            <ac:cxnSpMk id="75" creationId="{DB2019E5-6C31-4640-A135-6BBA7FFCF694}"/>
          </ac:cxnSpMkLst>
        </pc:cxnChg>
      </pc:sldChg>
      <pc:sldChg chg="addSp delSp modSp new mod setBg">
        <pc:chgData name="bonyshree bose" userId="10115ef027608ec0" providerId="LiveId" clId="{AC6345AE-0B86-4433-BE19-DB0E3A7EE239}" dt="2024-08-12T22:11:23.567" v="118" actId="1076"/>
        <pc:sldMkLst>
          <pc:docMk/>
          <pc:sldMk cId="3013140680" sldId="262"/>
        </pc:sldMkLst>
        <pc:spChg chg="mod">
          <ac:chgData name="bonyshree bose" userId="10115ef027608ec0" providerId="LiveId" clId="{AC6345AE-0B86-4433-BE19-DB0E3A7EE239}" dt="2024-08-12T22:01:00.291" v="111" actId="27636"/>
          <ac:spMkLst>
            <pc:docMk/>
            <pc:sldMk cId="3013140680" sldId="262"/>
            <ac:spMk id="2" creationId="{3ADAE9AE-3C89-5591-96F5-7F0102804ED9}"/>
          </ac:spMkLst>
        </pc:spChg>
        <pc:spChg chg="del">
          <ac:chgData name="bonyshree bose" userId="10115ef027608ec0" providerId="LiveId" clId="{AC6345AE-0B86-4433-BE19-DB0E3A7EE239}" dt="2024-08-12T21:59:25.754" v="92" actId="931"/>
          <ac:spMkLst>
            <pc:docMk/>
            <pc:sldMk cId="3013140680" sldId="262"/>
            <ac:spMk id="3" creationId="{BD1AF93C-B862-FF94-6797-DAC4CF2EE621}"/>
          </ac:spMkLst>
        </pc:spChg>
        <pc:spChg chg="mod">
          <ac:chgData name="bonyshree bose" userId="10115ef027608ec0" providerId="LiveId" clId="{AC6345AE-0B86-4433-BE19-DB0E3A7EE239}" dt="2024-08-12T22:01:38.586" v="112"/>
          <ac:spMkLst>
            <pc:docMk/>
            <pc:sldMk cId="3013140680" sldId="262"/>
            <ac:spMk id="4" creationId="{55F6FC43-1674-D6DF-8421-C1A234BAF0E5}"/>
          </ac:spMkLst>
        </pc:spChg>
        <pc:spChg chg="add del">
          <ac:chgData name="bonyshree bose" userId="10115ef027608ec0" providerId="LiveId" clId="{AC6345AE-0B86-4433-BE19-DB0E3A7EE239}" dt="2024-08-12T21:59:38.663" v="96" actId="26606"/>
          <ac:spMkLst>
            <pc:docMk/>
            <pc:sldMk cId="3013140680" sldId="262"/>
            <ac:spMk id="19" creationId="{35F60170-91B4-45F0-B88B-9C07AEC4642C}"/>
          </ac:spMkLst>
        </pc:spChg>
        <pc:spChg chg="add del">
          <ac:chgData name="bonyshree bose" userId="10115ef027608ec0" providerId="LiveId" clId="{AC6345AE-0B86-4433-BE19-DB0E3A7EE239}" dt="2024-08-12T21:59:57.095" v="103" actId="26606"/>
          <ac:spMkLst>
            <pc:docMk/>
            <pc:sldMk cId="3013140680" sldId="262"/>
            <ac:spMk id="28" creationId="{92B0CFF1-78D7-4A83-A95E-71F9E3831622}"/>
          </ac:spMkLst>
        </pc:spChg>
        <pc:spChg chg="add del">
          <ac:chgData name="bonyshree bose" userId="10115ef027608ec0" providerId="LiveId" clId="{AC6345AE-0B86-4433-BE19-DB0E3A7EE239}" dt="2024-08-12T21:59:53.596" v="100" actId="26606"/>
          <ac:spMkLst>
            <pc:docMk/>
            <pc:sldMk cId="3013140680" sldId="262"/>
            <ac:spMk id="41" creationId="{92B0CFF1-78D7-4A83-A95E-71F9E3831622}"/>
          </ac:spMkLst>
        </pc:spChg>
        <pc:spChg chg="add del">
          <ac:chgData name="bonyshree bose" userId="10115ef027608ec0" providerId="LiveId" clId="{AC6345AE-0B86-4433-BE19-DB0E3A7EE239}" dt="2024-08-12T21:59:57.077" v="102" actId="26606"/>
          <ac:spMkLst>
            <pc:docMk/>
            <pc:sldMk cId="3013140680" sldId="262"/>
            <ac:spMk id="49" creationId="{92B0CFF1-78D7-4A83-A95E-71F9E3831622}"/>
          </ac:spMkLst>
        </pc:spChg>
        <pc:spChg chg="add">
          <ac:chgData name="bonyshree bose" userId="10115ef027608ec0" providerId="LiveId" clId="{AC6345AE-0B86-4433-BE19-DB0E3A7EE239}" dt="2024-08-12T21:59:57.095" v="103" actId="26606"/>
          <ac:spMkLst>
            <pc:docMk/>
            <pc:sldMk cId="3013140680" sldId="262"/>
            <ac:spMk id="55" creationId="{92B0CFF1-78D7-4A83-A95E-71F9E3831622}"/>
          </ac:spMkLst>
        </pc:spChg>
        <pc:spChg chg="add">
          <ac:chgData name="bonyshree bose" userId="10115ef027608ec0" providerId="LiveId" clId="{AC6345AE-0B86-4433-BE19-DB0E3A7EE239}" dt="2024-08-12T21:59:57.095" v="103" actId="26606"/>
          <ac:spMkLst>
            <pc:docMk/>
            <pc:sldMk cId="3013140680" sldId="262"/>
            <ac:spMk id="56" creationId="{92DF668E-65D6-46B1-B517-9AC406EE0F41}"/>
          </ac:spMkLst>
        </pc:spChg>
        <pc:graphicFrameChg chg="add del mod">
          <ac:chgData name="bonyshree bose" userId="10115ef027608ec0" providerId="LiveId" clId="{AC6345AE-0B86-4433-BE19-DB0E3A7EE239}" dt="2024-08-12T22:10:38.326" v="116" actId="478"/>
          <ac:graphicFrameMkLst>
            <pc:docMk/>
            <pc:sldMk cId="3013140680" sldId="262"/>
            <ac:graphicFrameMk id="7" creationId="{704FAF86-660C-82CB-7491-3207F9839F4F}"/>
          </ac:graphicFrameMkLst>
        </pc:graphicFrameChg>
        <pc:graphicFrameChg chg="add mod">
          <ac:chgData name="bonyshree bose" userId="10115ef027608ec0" providerId="LiveId" clId="{AC6345AE-0B86-4433-BE19-DB0E3A7EE239}" dt="2024-08-12T22:11:23.567" v="118" actId="1076"/>
          <ac:graphicFrameMkLst>
            <pc:docMk/>
            <pc:sldMk cId="3013140680" sldId="262"/>
            <ac:graphicFrameMk id="8" creationId="{061C9DE2-568B-D5D2-0FE3-C1A0F40D2A2D}"/>
          </ac:graphicFrameMkLst>
        </pc:graphicFrameChg>
        <pc:picChg chg="add mod ord">
          <ac:chgData name="bonyshree bose" userId="10115ef027608ec0" providerId="LiveId" clId="{AC6345AE-0B86-4433-BE19-DB0E3A7EE239}" dt="2024-08-12T21:59:57.095" v="103" actId="26606"/>
          <ac:picMkLst>
            <pc:docMk/>
            <pc:sldMk cId="3013140680" sldId="262"/>
            <ac:picMk id="6" creationId="{82D9838D-43CB-3046-3E34-593298A8F5C0}"/>
          </ac:picMkLst>
        </pc:picChg>
        <pc:cxnChg chg="add del">
          <ac:chgData name="bonyshree bose" userId="10115ef027608ec0" providerId="LiveId" clId="{AC6345AE-0B86-4433-BE19-DB0E3A7EE239}" dt="2024-08-12T21:59:38.663" v="96" actId="26606"/>
          <ac:cxnSpMkLst>
            <pc:docMk/>
            <pc:sldMk cId="3013140680" sldId="262"/>
            <ac:cxnSpMk id="11" creationId="{108D74AC-B125-4E11-BA53-E9E383966DF8}"/>
          </ac:cxnSpMkLst>
        </pc:cxnChg>
        <pc:cxnChg chg="add del">
          <ac:chgData name="bonyshree bose" userId="10115ef027608ec0" providerId="LiveId" clId="{AC6345AE-0B86-4433-BE19-DB0E3A7EE239}" dt="2024-08-12T21:59:38.663" v="96" actId="26606"/>
          <ac:cxnSpMkLst>
            <pc:docMk/>
            <pc:sldMk cId="3013140680" sldId="262"/>
            <ac:cxnSpMk id="13" creationId="{9DC76EBE-FB9D-4054-B5D8-19E3EAFE40B2}"/>
          </ac:cxnSpMkLst>
        </pc:cxnChg>
        <pc:cxnChg chg="add del">
          <ac:chgData name="bonyshree bose" userId="10115ef027608ec0" providerId="LiveId" clId="{AC6345AE-0B86-4433-BE19-DB0E3A7EE239}" dt="2024-08-12T21:59:38.663" v="96" actId="26606"/>
          <ac:cxnSpMkLst>
            <pc:docMk/>
            <pc:sldMk cId="3013140680" sldId="262"/>
            <ac:cxnSpMk id="15" creationId="{E48FA233-30DB-4D0A-BF51-78D03F79F247}"/>
          </ac:cxnSpMkLst>
        </pc:cxnChg>
        <pc:cxnChg chg="add del">
          <ac:chgData name="bonyshree bose" userId="10115ef027608ec0" providerId="LiveId" clId="{AC6345AE-0B86-4433-BE19-DB0E3A7EE239}" dt="2024-08-12T21:59:38.663" v="96" actId="26606"/>
          <ac:cxnSpMkLst>
            <pc:docMk/>
            <pc:sldMk cId="3013140680" sldId="262"/>
            <ac:cxnSpMk id="17" creationId="{A2EFA84C-D756-4DC7-AA46-68D776F37FA4}"/>
          </ac:cxnSpMkLst>
        </pc:cxnChg>
        <pc:cxnChg chg="add del">
          <ac:chgData name="bonyshree bose" userId="10115ef027608ec0" providerId="LiveId" clId="{AC6345AE-0B86-4433-BE19-DB0E3A7EE239}" dt="2024-08-12T21:59:38.663" v="96" actId="26606"/>
          <ac:cxnSpMkLst>
            <pc:docMk/>
            <pc:sldMk cId="3013140680" sldId="262"/>
            <ac:cxnSpMk id="21" creationId="{A0903A68-F2F9-497C-84E3-828803AD62DC}"/>
          </ac:cxnSpMkLst>
        </pc:cxnChg>
        <pc:cxnChg chg="add del">
          <ac:chgData name="bonyshree bose" userId="10115ef027608ec0" providerId="LiveId" clId="{AC6345AE-0B86-4433-BE19-DB0E3A7EE239}" dt="2024-08-12T21:59:38.663" v="96" actId="26606"/>
          <ac:cxnSpMkLst>
            <pc:docMk/>
            <pc:sldMk cId="3013140680" sldId="262"/>
            <ac:cxnSpMk id="23" creationId="{45B4113D-3F0C-4EF3-B283-1A0B699B22F2}"/>
          </ac:cxnSpMkLst>
        </pc:cxnChg>
        <pc:cxnChg chg="add del">
          <ac:chgData name="bonyshree bose" userId="10115ef027608ec0" providerId="LiveId" clId="{AC6345AE-0B86-4433-BE19-DB0E3A7EE239}" dt="2024-08-12T21:59:57.095" v="103" actId="26606"/>
          <ac:cxnSpMkLst>
            <pc:docMk/>
            <pc:sldMk cId="3013140680" sldId="262"/>
            <ac:cxnSpMk id="25" creationId="{108D74AC-B125-4E11-BA53-E9E383966DF8}"/>
          </ac:cxnSpMkLst>
        </pc:cxnChg>
        <pc:cxnChg chg="add del">
          <ac:chgData name="bonyshree bose" userId="10115ef027608ec0" providerId="LiveId" clId="{AC6345AE-0B86-4433-BE19-DB0E3A7EE239}" dt="2024-08-12T21:59:57.095" v="103" actId="26606"/>
          <ac:cxnSpMkLst>
            <pc:docMk/>
            <pc:sldMk cId="3013140680" sldId="262"/>
            <ac:cxnSpMk id="26" creationId="{9DC76EBE-FB9D-4054-B5D8-19E3EAFE40B2}"/>
          </ac:cxnSpMkLst>
        </pc:cxnChg>
        <pc:cxnChg chg="add del">
          <ac:chgData name="bonyshree bose" userId="10115ef027608ec0" providerId="LiveId" clId="{AC6345AE-0B86-4433-BE19-DB0E3A7EE239}" dt="2024-08-12T21:59:57.095" v="103" actId="26606"/>
          <ac:cxnSpMkLst>
            <pc:docMk/>
            <pc:sldMk cId="3013140680" sldId="262"/>
            <ac:cxnSpMk id="27" creationId="{E48FA233-30DB-4D0A-BF51-78D03F79F247}"/>
          </ac:cxnSpMkLst>
        </pc:cxnChg>
        <pc:cxnChg chg="add del">
          <ac:chgData name="bonyshree bose" userId="10115ef027608ec0" providerId="LiveId" clId="{AC6345AE-0B86-4433-BE19-DB0E3A7EE239}" dt="2024-08-12T21:59:57.095" v="103" actId="26606"/>
          <ac:cxnSpMkLst>
            <pc:docMk/>
            <pc:sldMk cId="3013140680" sldId="262"/>
            <ac:cxnSpMk id="29" creationId="{0BE13636-D998-4A75-8C1B-EDBD9E57DC65}"/>
          </ac:cxnSpMkLst>
        </pc:cxnChg>
        <pc:cxnChg chg="add del">
          <ac:chgData name="bonyshree bose" userId="10115ef027608ec0" providerId="LiveId" clId="{AC6345AE-0B86-4433-BE19-DB0E3A7EE239}" dt="2024-08-12T21:59:57.095" v="103" actId="26606"/>
          <ac:cxnSpMkLst>
            <pc:docMk/>
            <pc:sldMk cId="3013140680" sldId="262"/>
            <ac:cxnSpMk id="30" creationId="{6672E4D5-7CCB-4D76-86FF-83359027DB64}"/>
          </ac:cxnSpMkLst>
        </pc:cxnChg>
        <pc:cxnChg chg="add del">
          <ac:chgData name="bonyshree bose" userId="10115ef027608ec0" providerId="LiveId" clId="{AC6345AE-0B86-4433-BE19-DB0E3A7EE239}" dt="2024-08-12T21:59:53.596" v="100" actId="26606"/>
          <ac:cxnSpMkLst>
            <pc:docMk/>
            <pc:sldMk cId="3013140680" sldId="262"/>
            <ac:cxnSpMk id="35" creationId="{108D74AC-B125-4E11-BA53-E9E383966DF8}"/>
          </ac:cxnSpMkLst>
        </pc:cxnChg>
        <pc:cxnChg chg="add del">
          <ac:chgData name="bonyshree bose" userId="10115ef027608ec0" providerId="LiveId" clId="{AC6345AE-0B86-4433-BE19-DB0E3A7EE239}" dt="2024-08-12T21:59:53.596" v="100" actId="26606"/>
          <ac:cxnSpMkLst>
            <pc:docMk/>
            <pc:sldMk cId="3013140680" sldId="262"/>
            <ac:cxnSpMk id="37" creationId="{9DC76EBE-FB9D-4054-B5D8-19E3EAFE40B2}"/>
          </ac:cxnSpMkLst>
        </pc:cxnChg>
        <pc:cxnChg chg="add del">
          <ac:chgData name="bonyshree bose" userId="10115ef027608ec0" providerId="LiveId" clId="{AC6345AE-0B86-4433-BE19-DB0E3A7EE239}" dt="2024-08-12T21:59:53.596" v="100" actId="26606"/>
          <ac:cxnSpMkLst>
            <pc:docMk/>
            <pc:sldMk cId="3013140680" sldId="262"/>
            <ac:cxnSpMk id="39" creationId="{E48FA233-30DB-4D0A-BF51-78D03F79F247}"/>
          </ac:cxnSpMkLst>
        </pc:cxnChg>
        <pc:cxnChg chg="add del">
          <ac:chgData name="bonyshree bose" userId="10115ef027608ec0" providerId="LiveId" clId="{AC6345AE-0B86-4433-BE19-DB0E3A7EE239}" dt="2024-08-12T21:59:53.596" v="100" actId="26606"/>
          <ac:cxnSpMkLst>
            <pc:docMk/>
            <pc:sldMk cId="3013140680" sldId="262"/>
            <ac:cxnSpMk id="43" creationId="{0BE13636-D998-4A75-8C1B-EDBD9E57DC65}"/>
          </ac:cxnSpMkLst>
        </pc:cxnChg>
        <pc:cxnChg chg="add del">
          <ac:chgData name="bonyshree bose" userId="10115ef027608ec0" providerId="LiveId" clId="{AC6345AE-0B86-4433-BE19-DB0E3A7EE239}" dt="2024-08-12T21:59:53.596" v="100" actId="26606"/>
          <ac:cxnSpMkLst>
            <pc:docMk/>
            <pc:sldMk cId="3013140680" sldId="262"/>
            <ac:cxnSpMk id="45" creationId="{6672E4D5-7CCB-4D76-86FF-83359027DB64}"/>
          </ac:cxnSpMkLst>
        </pc:cxnChg>
        <pc:cxnChg chg="add del">
          <ac:chgData name="bonyshree bose" userId="10115ef027608ec0" providerId="LiveId" clId="{AC6345AE-0B86-4433-BE19-DB0E3A7EE239}" dt="2024-08-12T21:59:57.077" v="102" actId="26606"/>
          <ac:cxnSpMkLst>
            <pc:docMk/>
            <pc:sldMk cId="3013140680" sldId="262"/>
            <ac:cxnSpMk id="47" creationId="{108D74AC-B125-4E11-BA53-E9E383966DF8}"/>
          </ac:cxnSpMkLst>
        </pc:cxnChg>
        <pc:cxnChg chg="add del">
          <ac:chgData name="bonyshree bose" userId="10115ef027608ec0" providerId="LiveId" clId="{AC6345AE-0B86-4433-BE19-DB0E3A7EE239}" dt="2024-08-12T21:59:57.077" v="102" actId="26606"/>
          <ac:cxnSpMkLst>
            <pc:docMk/>
            <pc:sldMk cId="3013140680" sldId="262"/>
            <ac:cxnSpMk id="48" creationId="{9DC76EBE-FB9D-4054-B5D8-19E3EAFE40B2}"/>
          </ac:cxnSpMkLst>
        </pc:cxnChg>
        <pc:cxnChg chg="add del">
          <ac:chgData name="bonyshree bose" userId="10115ef027608ec0" providerId="LiveId" clId="{AC6345AE-0B86-4433-BE19-DB0E3A7EE239}" dt="2024-08-12T21:59:57.077" v="102" actId="26606"/>
          <ac:cxnSpMkLst>
            <pc:docMk/>
            <pc:sldMk cId="3013140680" sldId="262"/>
            <ac:cxnSpMk id="50" creationId="{DB63508B-F47F-438E-BED2-0A8A8E2FB57D}"/>
          </ac:cxnSpMkLst>
        </pc:cxnChg>
        <pc:cxnChg chg="add del">
          <ac:chgData name="bonyshree bose" userId="10115ef027608ec0" providerId="LiveId" clId="{AC6345AE-0B86-4433-BE19-DB0E3A7EE239}" dt="2024-08-12T21:59:57.077" v="102" actId="26606"/>
          <ac:cxnSpMkLst>
            <pc:docMk/>
            <pc:sldMk cId="3013140680" sldId="262"/>
            <ac:cxnSpMk id="51" creationId="{292D5B16-1A4B-49B6-8647-332D7BF2BED0}"/>
          </ac:cxnSpMkLst>
        </pc:cxnChg>
        <pc:cxnChg chg="add">
          <ac:chgData name="bonyshree bose" userId="10115ef027608ec0" providerId="LiveId" clId="{AC6345AE-0B86-4433-BE19-DB0E3A7EE239}" dt="2024-08-12T21:59:57.095" v="103" actId="26606"/>
          <ac:cxnSpMkLst>
            <pc:docMk/>
            <pc:sldMk cId="3013140680" sldId="262"/>
            <ac:cxnSpMk id="53" creationId="{108D74AC-B125-4E11-BA53-E9E383966DF8}"/>
          </ac:cxnSpMkLst>
        </pc:cxnChg>
        <pc:cxnChg chg="add">
          <ac:chgData name="bonyshree bose" userId="10115ef027608ec0" providerId="LiveId" clId="{AC6345AE-0B86-4433-BE19-DB0E3A7EE239}" dt="2024-08-12T21:59:57.095" v="103" actId="26606"/>
          <ac:cxnSpMkLst>
            <pc:docMk/>
            <pc:sldMk cId="3013140680" sldId="262"/>
            <ac:cxnSpMk id="54" creationId="{9DC76EBE-FB9D-4054-B5D8-19E3EAFE40B2}"/>
          </ac:cxnSpMkLst>
        </pc:cxnChg>
        <pc:cxnChg chg="add">
          <ac:chgData name="bonyshree bose" userId="10115ef027608ec0" providerId="LiveId" clId="{AC6345AE-0B86-4433-BE19-DB0E3A7EE239}" dt="2024-08-12T21:59:57.095" v="103" actId="26606"/>
          <ac:cxnSpMkLst>
            <pc:docMk/>
            <pc:sldMk cId="3013140680" sldId="262"/>
            <ac:cxnSpMk id="57" creationId="{83A4612A-0B89-4981-8E27-DE4F17FADE0F}"/>
          </ac:cxnSpMkLst>
        </pc:cxnChg>
        <pc:cxnChg chg="add">
          <ac:chgData name="bonyshree bose" userId="10115ef027608ec0" providerId="LiveId" clId="{AC6345AE-0B86-4433-BE19-DB0E3A7EE239}" dt="2024-08-12T21:59:57.095" v="103" actId="26606"/>
          <ac:cxnSpMkLst>
            <pc:docMk/>
            <pc:sldMk cId="3013140680" sldId="262"/>
            <ac:cxnSpMk id="58" creationId="{C4558310-C928-4426-BFAC-68450D291D0A}"/>
          </ac:cxnSpMkLst>
        </pc:cxnChg>
        <pc:cxnChg chg="add">
          <ac:chgData name="bonyshree bose" userId="10115ef027608ec0" providerId="LiveId" clId="{AC6345AE-0B86-4433-BE19-DB0E3A7EE239}" dt="2024-08-12T21:59:57.095" v="103" actId="26606"/>
          <ac:cxnSpMkLst>
            <pc:docMk/>
            <pc:sldMk cId="3013140680" sldId="262"/>
            <ac:cxnSpMk id="59" creationId="{4D27CF15-7E94-4CE5-AB4B-7D2FD2348BA4}"/>
          </ac:cxnSpMkLst>
        </pc:cxnChg>
      </pc:sldChg>
      <pc:sldChg chg="addSp delSp modSp new mod setBg">
        <pc:chgData name="bonyshree bose" userId="10115ef027608ec0" providerId="LiveId" clId="{AC6345AE-0B86-4433-BE19-DB0E3A7EE239}" dt="2024-08-12T22:14:48.706" v="170" actId="962"/>
        <pc:sldMkLst>
          <pc:docMk/>
          <pc:sldMk cId="4203008165" sldId="263"/>
        </pc:sldMkLst>
        <pc:spChg chg="del mod">
          <ac:chgData name="bonyshree bose" userId="10115ef027608ec0" providerId="LiveId" clId="{AC6345AE-0B86-4433-BE19-DB0E3A7EE239}" dt="2024-08-12T22:13:29.522" v="163" actId="478"/>
          <ac:spMkLst>
            <pc:docMk/>
            <pc:sldMk cId="4203008165" sldId="263"/>
            <ac:spMk id="2" creationId="{32726536-2589-27D8-7AF3-0B68EA4C20A2}"/>
          </ac:spMkLst>
        </pc:spChg>
        <pc:spChg chg="del">
          <ac:chgData name="bonyshree bose" userId="10115ef027608ec0" providerId="LiveId" clId="{AC6345AE-0B86-4433-BE19-DB0E3A7EE239}" dt="2024-08-12T22:11:40.378" v="119" actId="931"/>
          <ac:spMkLst>
            <pc:docMk/>
            <pc:sldMk cId="4203008165" sldId="263"/>
            <ac:spMk id="3" creationId="{21AFA896-A770-9CA6-0375-E53AE26A78EB}"/>
          </ac:spMkLst>
        </pc:spChg>
        <pc:spChg chg="mod">
          <ac:chgData name="bonyshree bose" userId="10115ef027608ec0" providerId="LiveId" clId="{AC6345AE-0B86-4433-BE19-DB0E3A7EE239}" dt="2024-08-12T22:13:49.073" v="164" actId="255"/>
          <ac:spMkLst>
            <pc:docMk/>
            <pc:sldMk cId="4203008165" sldId="263"/>
            <ac:spMk id="4" creationId="{74F2AB61-A888-2927-B4F0-839C7991CB9C}"/>
          </ac:spMkLst>
        </pc:spChg>
        <pc:spChg chg="add del mod">
          <ac:chgData name="bonyshree bose" userId="10115ef027608ec0" providerId="LiveId" clId="{AC6345AE-0B86-4433-BE19-DB0E3A7EE239}" dt="2024-08-12T22:12:26.100" v="127" actId="931"/>
          <ac:spMkLst>
            <pc:docMk/>
            <pc:sldMk cId="4203008165" sldId="263"/>
            <ac:spMk id="8" creationId="{5F7B1F90-27D8-701B-DEF7-2DF0A29F6DF6}"/>
          </ac:spMkLst>
        </pc:spChg>
        <pc:spChg chg="add">
          <ac:chgData name="bonyshree bose" userId="10115ef027608ec0" providerId="LiveId" clId="{AC6345AE-0B86-4433-BE19-DB0E3A7EE239}" dt="2024-08-12T22:12:35.122" v="130" actId="26606"/>
          <ac:spMkLst>
            <pc:docMk/>
            <pc:sldMk cId="4203008165" sldId="263"/>
            <ac:spMk id="21" creationId="{92B0CFF1-78D7-4A83-A95E-71F9E3831622}"/>
          </ac:spMkLst>
        </pc:spChg>
        <pc:graphicFrameChg chg="add mod">
          <ac:chgData name="bonyshree bose" userId="10115ef027608ec0" providerId="LiveId" clId="{AC6345AE-0B86-4433-BE19-DB0E3A7EE239}" dt="2024-08-12T22:14:37.167" v="167" actId="1076"/>
          <ac:graphicFrameMkLst>
            <pc:docMk/>
            <pc:sldMk cId="4203008165" sldId="263"/>
            <ac:graphicFrameMk id="11" creationId="{12834DEE-BB9E-E101-1179-798286930EF3}"/>
          </ac:graphicFrameMkLst>
        </pc:graphicFrameChg>
        <pc:picChg chg="add del mod">
          <ac:chgData name="bonyshree bose" userId="10115ef027608ec0" providerId="LiveId" clId="{AC6345AE-0B86-4433-BE19-DB0E3A7EE239}" dt="2024-08-12T22:12:18.480" v="126" actId="478"/>
          <ac:picMkLst>
            <pc:docMk/>
            <pc:sldMk cId="4203008165" sldId="263"/>
            <ac:picMk id="6" creationId="{11927EDB-D662-693E-8D88-86DD83006E4B}"/>
          </ac:picMkLst>
        </pc:picChg>
        <pc:picChg chg="add mod">
          <ac:chgData name="bonyshree bose" userId="10115ef027608ec0" providerId="LiveId" clId="{AC6345AE-0B86-4433-BE19-DB0E3A7EE239}" dt="2024-08-12T22:14:48.706" v="170" actId="962"/>
          <ac:picMkLst>
            <pc:docMk/>
            <pc:sldMk cId="4203008165" sldId="263"/>
            <ac:picMk id="10" creationId="{3AB73787-13CC-0891-8660-6922E09343F6}"/>
          </ac:picMkLst>
        </pc:picChg>
        <pc:cxnChg chg="add">
          <ac:chgData name="bonyshree bose" userId="10115ef027608ec0" providerId="LiveId" clId="{AC6345AE-0B86-4433-BE19-DB0E3A7EE239}" dt="2024-08-12T22:12:35.122" v="130" actId="26606"/>
          <ac:cxnSpMkLst>
            <pc:docMk/>
            <pc:sldMk cId="4203008165" sldId="263"/>
            <ac:cxnSpMk id="15" creationId="{108D74AC-B125-4E11-BA53-E9E383966DF8}"/>
          </ac:cxnSpMkLst>
        </pc:cxnChg>
        <pc:cxnChg chg="add">
          <ac:chgData name="bonyshree bose" userId="10115ef027608ec0" providerId="LiveId" clId="{AC6345AE-0B86-4433-BE19-DB0E3A7EE239}" dt="2024-08-12T22:12:35.122" v="130" actId="26606"/>
          <ac:cxnSpMkLst>
            <pc:docMk/>
            <pc:sldMk cId="4203008165" sldId="263"/>
            <ac:cxnSpMk id="17" creationId="{9DC76EBE-FB9D-4054-B5D8-19E3EAFE40B2}"/>
          </ac:cxnSpMkLst>
        </pc:cxnChg>
        <pc:cxnChg chg="add">
          <ac:chgData name="bonyshree bose" userId="10115ef027608ec0" providerId="LiveId" clId="{AC6345AE-0B86-4433-BE19-DB0E3A7EE239}" dt="2024-08-12T22:12:35.122" v="130" actId="26606"/>
          <ac:cxnSpMkLst>
            <pc:docMk/>
            <pc:sldMk cId="4203008165" sldId="263"/>
            <ac:cxnSpMk id="19" creationId="{E48FA233-30DB-4D0A-BF51-78D03F79F247}"/>
          </ac:cxnSpMkLst>
        </pc:cxnChg>
        <pc:cxnChg chg="add">
          <ac:chgData name="bonyshree bose" userId="10115ef027608ec0" providerId="LiveId" clId="{AC6345AE-0B86-4433-BE19-DB0E3A7EE239}" dt="2024-08-12T22:12:35.122" v="130" actId="26606"/>
          <ac:cxnSpMkLst>
            <pc:docMk/>
            <pc:sldMk cId="4203008165" sldId="263"/>
            <ac:cxnSpMk id="23" creationId="{0BE13636-D998-4A75-8C1B-EDBD9E57DC65}"/>
          </ac:cxnSpMkLst>
        </pc:cxnChg>
        <pc:cxnChg chg="add">
          <ac:chgData name="bonyshree bose" userId="10115ef027608ec0" providerId="LiveId" clId="{AC6345AE-0B86-4433-BE19-DB0E3A7EE239}" dt="2024-08-12T22:12:35.122" v="130" actId="26606"/>
          <ac:cxnSpMkLst>
            <pc:docMk/>
            <pc:sldMk cId="4203008165" sldId="263"/>
            <ac:cxnSpMk id="25" creationId="{6672E4D5-7CCB-4D76-86FF-83359027DB64}"/>
          </ac:cxnSpMkLst>
        </pc:cxnChg>
      </pc:sldChg>
      <pc:sldChg chg="addSp delSp modSp new mod setBg">
        <pc:chgData name="bonyshree bose" userId="10115ef027608ec0" providerId="LiveId" clId="{AC6345AE-0B86-4433-BE19-DB0E3A7EE239}" dt="2024-08-12T22:17:46.948" v="246" actId="478"/>
        <pc:sldMkLst>
          <pc:docMk/>
          <pc:sldMk cId="1464808530" sldId="264"/>
        </pc:sldMkLst>
        <pc:spChg chg="del mod">
          <ac:chgData name="bonyshree bose" userId="10115ef027608ec0" providerId="LiveId" clId="{AC6345AE-0B86-4433-BE19-DB0E3A7EE239}" dt="2024-08-12T22:17:46.948" v="246" actId="478"/>
          <ac:spMkLst>
            <pc:docMk/>
            <pc:sldMk cId="1464808530" sldId="264"/>
            <ac:spMk id="2" creationId="{055B2BC8-04B2-2406-A4CA-8DDB4EF65615}"/>
          </ac:spMkLst>
        </pc:spChg>
        <pc:spChg chg="del">
          <ac:chgData name="bonyshree bose" userId="10115ef027608ec0" providerId="LiveId" clId="{AC6345AE-0B86-4433-BE19-DB0E3A7EE239}" dt="2024-08-12T22:16:21.331" v="195" actId="931"/>
          <ac:spMkLst>
            <pc:docMk/>
            <pc:sldMk cId="1464808530" sldId="264"/>
            <ac:spMk id="3" creationId="{4D48EFA6-38EA-FA09-3CC5-4910B3707D20}"/>
          </ac:spMkLst>
        </pc:spChg>
        <pc:spChg chg="mod">
          <ac:chgData name="bonyshree bose" userId="10115ef027608ec0" providerId="LiveId" clId="{AC6345AE-0B86-4433-BE19-DB0E3A7EE239}" dt="2024-08-12T22:17:40.288" v="245" actId="20577"/>
          <ac:spMkLst>
            <pc:docMk/>
            <pc:sldMk cId="1464808530" sldId="264"/>
            <ac:spMk id="4" creationId="{20454B4A-B7C1-B2B4-37C5-4A456E4DC7CD}"/>
          </ac:spMkLst>
        </pc:spChg>
        <pc:spChg chg="add del mod">
          <ac:chgData name="bonyshree bose" userId="10115ef027608ec0" providerId="LiveId" clId="{AC6345AE-0B86-4433-BE19-DB0E3A7EE239}" dt="2024-08-12T22:16:40.271" v="199" actId="931"/>
          <ac:spMkLst>
            <pc:docMk/>
            <pc:sldMk cId="1464808530" sldId="264"/>
            <ac:spMk id="8" creationId="{0A85C660-98D8-F6CE-7217-397F09A3BFF6}"/>
          </ac:spMkLst>
        </pc:spChg>
        <pc:spChg chg="add del mod">
          <ac:chgData name="bonyshree bose" userId="10115ef027608ec0" providerId="LiveId" clId="{AC6345AE-0B86-4433-BE19-DB0E3A7EE239}" dt="2024-08-12T22:16:49.139" v="203" actId="931"/>
          <ac:spMkLst>
            <pc:docMk/>
            <pc:sldMk cId="1464808530" sldId="264"/>
            <ac:spMk id="12" creationId="{16486904-30EF-7B51-C739-372F386AEDEB}"/>
          </ac:spMkLst>
        </pc:spChg>
        <pc:spChg chg="add del mod">
          <ac:chgData name="bonyshree bose" userId="10115ef027608ec0" providerId="LiveId" clId="{AC6345AE-0B86-4433-BE19-DB0E3A7EE239}" dt="2024-08-12T22:17:02.939" v="207" actId="931"/>
          <ac:spMkLst>
            <pc:docMk/>
            <pc:sldMk cId="1464808530" sldId="264"/>
            <ac:spMk id="16" creationId="{4ACFD26B-4123-9E22-CF87-3D5CA74C55D3}"/>
          </ac:spMkLst>
        </pc:spChg>
        <pc:spChg chg="add">
          <ac:chgData name="bonyshree bose" userId="10115ef027608ec0" providerId="LiveId" clId="{AC6345AE-0B86-4433-BE19-DB0E3A7EE239}" dt="2024-08-12T22:17:08.661" v="210" actId="26606"/>
          <ac:spMkLst>
            <pc:docMk/>
            <pc:sldMk cId="1464808530" sldId="264"/>
            <ac:spMk id="29" creationId="{92B0CFF1-78D7-4A83-A95E-71F9E3831622}"/>
          </ac:spMkLst>
        </pc:spChg>
        <pc:picChg chg="add del mod">
          <ac:chgData name="bonyshree bose" userId="10115ef027608ec0" providerId="LiveId" clId="{AC6345AE-0B86-4433-BE19-DB0E3A7EE239}" dt="2024-08-12T22:16:36.190" v="198" actId="478"/>
          <ac:picMkLst>
            <pc:docMk/>
            <pc:sldMk cId="1464808530" sldId="264"/>
            <ac:picMk id="6" creationId="{EFC01426-D7E5-EDFA-8A05-ABE62ED1423F}"/>
          </ac:picMkLst>
        </pc:picChg>
        <pc:picChg chg="add del mod">
          <ac:chgData name="bonyshree bose" userId="10115ef027608ec0" providerId="LiveId" clId="{AC6345AE-0B86-4433-BE19-DB0E3A7EE239}" dt="2024-08-12T22:16:43.110" v="202" actId="478"/>
          <ac:picMkLst>
            <pc:docMk/>
            <pc:sldMk cId="1464808530" sldId="264"/>
            <ac:picMk id="10" creationId="{84C86B2E-2AB0-DC5C-03F9-E8389FAFAFE5}"/>
          </ac:picMkLst>
        </pc:picChg>
        <pc:picChg chg="add del mod">
          <ac:chgData name="bonyshree bose" userId="10115ef027608ec0" providerId="LiveId" clId="{AC6345AE-0B86-4433-BE19-DB0E3A7EE239}" dt="2024-08-12T22:16:54.429" v="206" actId="478"/>
          <ac:picMkLst>
            <pc:docMk/>
            <pc:sldMk cId="1464808530" sldId="264"/>
            <ac:picMk id="14" creationId="{2546C058-AEB0-621D-7ED8-3E4A8905A2FC}"/>
          </ac:picMkLst>
        </pc:picChg>
        <pc:picChg chg="add mod">
          <ac:chgData name="bonyshree bose" userId="10115ef027608ec0" providerId="LiveId" clId="{AC6345AE-0B86-4433-BE19-DB0E3A7EE239}" dt="2024-08-12T22:17:08.661" v="210" actId="26606"/>
          <ac:picMkLst>
            <pc:docMk/>
            <pc:sldMk cId="1464808530" sldId="264"/>
            <ac:picMk id="18" creationId="{0EB192FC-0647-FFAE-F30B-8F4E54F03DAC}"/>
          </ac:picMkLst>
        </pc:picChg>
        <pc:cxnChg chg="add">
          <ac:chgData name="bonyshree bose" userId="10115ef027608ec0" providerId="LiveId" clId="{AC6345AE-0B86-4433-BE19-DB0E3A7EE239}" dt="2024-08-12T22:17:08.661" v="210" actId="26606"/>
          <ac:cxnSpMkLst>
            <pc:docMk/>
            <pc:sldMk cId="1464808530" sldId="264"/>
            <ac:cxnSpMk id="23" creationId="{108D74AC-B125-4E11-BA53-E9E383966DF8}"/>
          </ac:cxnSpMkLst>
        </pc:cxnChg>
        <pc:cxnChg chg="add">
          <ac:chgData name="bonyshree bose" userId="10115ef027608ec0" providerId="LiveId" clId="{AC6345AE-0B86-4433-BE19-DB0E3A7EE239}" dt="2024-08-12T22:17:08.661" v="210" actId="26606"/>
          <ac:cxnSpMkLst>
            <pc:docMk/>
            <pc:sldMk cId="1464808530" sldId="264"/>
            <ac:cxnSpMk id="25" creationId="{9DC76EBE-FB9D-4054-B5D8-19E3EAFE40B2}"/>
          </ac:cxnSpMkLst>
        </pc:cxnChg>
        <pc:cxnChg chg="add">
          <ac:chgData name="bonyshree bose" userId="10115ef027608ec0" providerId="LiveId" clId="{AC6345AE-0B86-4433-BE19-DB0E3A7EE239}" dt="2024-08-12T22:17:08.661" v="210" actId="26606"/>
          <ac:cxnSpMkLst>
            <pc:docMk/>
            <pc:sldMk cId="1464808530" sldId="264"/>
            <ac:cxnSpMk id="27" creationId="{E48FA233-30DB-4D0A-BF51-78D03F79F247}"/>
          </ac:cxnSpMkLst>
        </pc:cxnChg>
        <pc:cxnChg chg="add">
          <ac:chgData name="bonyshree bose" userId="10115ef027608ec0" providerId="LiveId" clId="{AC6345AE-0B86-4433-BE19-DB0E3A7EE239}" dt="2024-08-12T22:17:08.661" v="210" actId="26606"/>
          <ac:cxnSpMkLst>
            <pc:docMk/>
            <pc:sldMk cId="1464808530" sldId="264"/>
            <ac:cxnSpMk id="31" creationId="{0BE13636-D998-4A75-8C1B-EDBD9E57DC65}"/>
          </ac:cxnSpMkLst>
        </pc:cxnChg>
        <pc:cxnChg chg="add">
          <ac:chgData name="bonyshree bose" userId="10115ef027608ec0" providerId="LiveId" clId="{AC6345AE-0B86-4433-BE19-DB0E3A7EE239}" dt="2024-08-12T22:17:08.661" v="210" actId="26606"/>
          <ac:cxnSpMkLst>
            <pc:docMk/>
            <pc:sldMk cId="1464808530" sldId="264"/>
            <ac:cxnSpMk id="33" creationId="{6672E4D5-7CCB-4D76-86FF-83359027DB64}"/>
          </ac:cxnSpMkLst>
        </pc:cxnChg>
      </pc:sldChg>
      <pc:sldChg chg="addSp delSp modSp new del mod setBg">
        <pc:chgData name="bonyshree bose" userId="10115ef027608ec0" providerId="LiveId" clId="{AC6345AE-0B86-4433-BE19-DB0E3A7EE239}" dt="2024-08-12T22:45:45.717" v="261" actId="47"/>
        <pc:sldMkLst>
          <pc:docMk/>
          <pc:sldMk cId="1527171216" sldId="265"/>
        </pc:sldMkLst>
        <pc:spChg chg="mod">
          <ac:chgData name="bonyshree bose" userId="10115ef027608ec0" providerId="LiveId" clId="{AC6345AE-0B86-4433-BE19-DB0E3A7EE239}" dt="2024-08-12T22:18:19.992" v="255" actId="26606"/>
          <ac:spMkLst>
            <pc:docMk/>
            <pc:sldMk cId="1527171216" sldId="265"/>
            <ac:spMk id="2" creationId="{BDEDC43E-BC47-9B7A-0C14-CCBC3744E092}"/>
          </ac:spMkLst>
        </pc:spChg>
        <pc:spChg chg="del">
          <ac:chgData name="bonyshree bose" userId="10115ef027608ec0" providerId="LiveId" clId="{AC6345AE-0B86-4433-BE19-DB0E3A7EE239}" dt="2024-08-12T22:18:07.553" v="248" actId="931"/>
          <ac:spMkLst>
            <pc:docMk/>
            <pc:sldMk cId="1527171216" sldId="265"/>
            <ac:spMk id="3" creationId="{45270AC4-C8EA-61F2-B430-2863EBDADD9B}"/>
          </ac:spMkLst>
        </pc:spChg>
        <pc:spChg chg="mod">
          <ac:chgData name="bonyshree bose" userId="10115ef027608ec0" providerId="LiveId" clId="{AC6345AE-0B86-4433-BE19-DB0E3A7EE239}" dt="2024-08-12T22:18:19.992" v="255" actId="26606"/>
          <ac:spMkLst>
            <pc:docMk/>
            <pc:sldMk cId="1527171216" sldId="265"/>
            <ac:spMk id="4" creationId="{C3E9255D-4F42-98B1-332B-31828F78B5AB}"/>
          </ac:spMkLst>
        </pc:spChg>
        <pc:spChg chg="add del mod">
          <ac:chgData name="bonyshree bose" userId="10115ef027608ec0" providerId="LiveId" clId="{AC6345AE-0B86-4433-BE19-DB0E3A7EE239}" dt="2024-08-12T22:18:13.956" v="252" actId="931"/>
          <ac:spMkLst>
            <pc:docMk/>
            <pc:sldMk cId="1527171216" sldId="265"/>
            <ac:spMk id="8" creationId="{08702B95-D2FA-5366-BBBA-8D01AD83AF1E}"/>
          </ac:spMkLst>
        </pc:spChg>
        <pc:spChg chg="add del mod">
          <ac:chgData name="bonyshree bose" userId="10115ef027608ec0" providerId="LiveId" clId="{AC6345AE-0B86-4433-BE19-DB0E3A7EE239}" dt="2024-08-12T22:18:33.619" v="257" actId="931"/>
          <ac:spMkLst>
            <pc:docMk/>
            <pc:sldMk cId="1527171216" sldId="265"/>
            <ac:spMk id="12" creationId="{E7247B76-EA44-226B-EADE-F5CC8F540773}"/>
          </ac:spMkLst>
        </pc:spChg>
        <pc:spChg chg="add mod">
          <ac:chgData name="bonyshree bose" userId="10115ef027608ec0" providerId="LiveId" clId="{AC6345AE-0B86-4433-BE19-DB0E3A7EE239}" dt="2024-08-12T22:18:42.905" v="260" actId="478"/>
          <ac:spMkLst>
            <pc:docMk/>
            <pc:sldMk cId="1527171216" sldId="265"/>
            <ac:spMk id="18" creationId="{1400E6A3-4B7E-1148-C7FA-067C4AB23DD0}"/>
          </ac:spMkLst>
        </pc:spChg>
        <pc:spChg chg="add">
          <ac:chgData name="bonyshree bose" userId="10115ef027608ec0" providerId="LiveId" clId="{AC6345AE-0B86-4433-BE19-DB0E3A7EE239}" dt="2024-08-12T22:18:19.992" v="255" actId="26606"/>
          <ac:spMkLst>
            <pc:docMk/>
            <pc:sldMk cId="1527171216" sldId="265"/>
            <ac:spMk id="21" creationId="{92B0CFF1-78D7-4A83-A95E-71F9E3831622}"/>
          </ac:spMkLst>
        </pc:spChg>
        <pc:picChg chg="add del mod">
          <ac:chgData name="bonyshree bose" userId="10115ef027608ec0" providerId="LiveId" clId="{AC6345AE-0B86-4433-BE19-DB0E3A7EE239}" dt="2024-08-12T22:18:09.859" v="251" actId="478"/>
          <ac:picMkLst>
            <pc:docMk/>
            <pc:sldMk cId="1527171216" sldId="265"/>
            <ac:picMk id="6" creationId="{EA92A563-3229-9489-CDEF-B470AD755EDB}"/>
          </ac:picMkLst>
        </pc:picChg>
        <pc:picChg chg="add del mod">
          <ac:chgData name="bonyshree bose" userId="10115ef027608ec0" providerId="LiveId" clId="{AC6345AE-0B86-4433-BE19-DB0E3A7EE239}" dt="2024-08-12T22:18:29.413" v="256" actId="478"/>
          <ac:picMkLst>
            <pc:docMk/>
            <pc:sldMk cId="1527171216" sldId="265"/>
            <ac:picMk id="10" creationId="{68212FC5-EDF4-C7C0-7361-0C001914ABCC}"/>
          </ac:picMkLst>
        </pc:picChg>
        <pc:picChg chg="add del mod">
          <ac:chgData name="bonyshree bose" userId="10115ef027608ec0" providerId="LiveId" clId="{AC6345AE-0B86-4433-BE19-DB0E3A7EE239}" dt="2024-08-12T22:18:42.905" v="260" actId="478"/>
          <ac:picMkLst>
            <pc:docMk/>
            <pc:sldMk cId="1527171216" sldId="265"/>
            <ac:picMk id="14" creationId="{DB193F32-E160-4CDE-22D3-CEB202A1AED2}"/>
          </ac:picMkLst>
        </pc:picChg>
        <pc:cxnChg chg="add">
          <ac:chgData name="bonyshree bose" userId="10115ef027608ec0" providerId="LiveId" clId="{AC6345AE-0B86-4433-BE19-DB0E3A7EE239}" dt="2024-08-12T22:18:19.992" v="255" actId="26606"/>
          <ac:cxnSpMkLst>
            <pc:docMk/>
            <pc:sldMk cId="1527171216" sldId="265"/>
            <ac:cxnSpMk id="15" creationId="{108D74AC-B125-4E11-BA53-E9E383966DF8}"/>
          </ac:cxnSpMkLst>
        </pc:cxnChg>
        <pc:cxnChg chg="add">
          <ac:chgData name="bonyshree bose" userId="10115ef027608ec0" providerId="LiveId" clId="{AC6345AE-0B86-4433-BE19-DB0E3A7EE239}" dt="2024-08-12T22:18:19.992" v="255" actId="26606"/>
          <ac:cxnSpMkLst>
            <pc:docMk/>
            <pc:sldMk cId="1527171216" sldId="265"/>
            <ac:cxnSpMk id="17" creationId="{9DC76EBE-FB9D-4054-B5D8-19E3EAFE40B2}"/>
          </ac:cxnSpMkLst>
        </pc:cxnChg>
        <pc:cxnChg chg="add">
          <ac:chgData name="bonyshree bose" userId="10115ef027608ec0" providerId="LiveId" clId="{AC6345AE-0B86-4433-BE19-DB0E3A7EE239}" dt="2024-08-12T22:18:19.992" v="255" actId="26606"/>
          <ac:cxnSpMkLst>
            <pc:docMk/>
            <pc:sldMk cId="1527171216" sldId="265"/>
            <ac:cxnSpMk id="19" creationId="{E48FA233-30DB-4D0A-BF51-78D03F79F247}"/>
          </ac:cxnSpMkLst>
        </pc:cxnChg>
        <pc:cxnChg chg="add">
          <ac:chgData name="bonyshree bose" userId="10115ef027608ec0" providerId="LiveId" clId="{AC6345AE-0B86-4433-BE19-DB0E3A7EE239}" dt="2024-08-12T22:18:19.992" v="255" actId="26606"/>
          <ac:cxnSpMkLst>
            <pc:docMk/>
            <pc:sldMk cId="1527171216" sldId="265"/>
            <ac:cxnSpMk id="23" creationId="{0BE13636-D998-4A75-8C1B-EDBD9E57DC65}"/>
          </ac:cxnSpMkLst>
        </pc:cxnChg>
        <pc:cxnChg chg="add">
          <ac:chgData name="bonyshree bose" userId="10115ef027608ec0" providerId="LiveId" clId="{AC6345AE-0B86-4433-BE19-DB0E3A7EE239}" dt="2024-08-12T22:18:19.992" v="255" actId="26606"/>
          <ac:cxnSpMkLst>
            <pc:docMk/>
            <pc:sldMk cId="1527171216" sldId="265"/>
            <ac:cxnSpMk id="25" creationId="{6672E4D5-7CCB-4D76-86FF-83359027DB6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A3F42-EA7B-4FF3-8165-A6E6978692A8}"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61660-6BD5-4211-BA3F-E6B0D191BE3A}" type="slidenum">
              <a:rPr lang="en-US" smtClean="0"/>
              <a:t>‹#›</a:t>
            </a:fld>
            <a:endParaRPr lang="en-US"/>
          </a:p>
        </p:txBody>
      </p:sp>
    </p:spTree>
    <p:extLst>
      <p:ext uri="{BB962C8B-B14F-4D97-AF65-F5344CB8AC3E}">
        <p14:creationId xmlns:p14="http://schemas.microsoft.com/office/powerpoint/2010/main" val="128637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a:t>
            </a:fld>
            <a:endParaRPr lang="en-US"/>
          </a:p>
        </p:txBody>
      </p:sp>
    </p:spTree>
    <p:extLst>
      <p:ext uri="{BB962C8B-B14F-4D97-AF65-F5344CB8AC3E}">
        <p14:creationId xmlns:p14="http://schemas.microsoft.com/office/powerpoint/2010/main" val="2180556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HPI rise and expenditure weightage of Housing Sector in the CPI calculation is the highest for West Region. So increase in housing price in West Region will have impact inflation % in this region more compared to other regions.</a:t>
            </a:r>
          </a:p>
        </p:txBody>
      </p:sp>
      <p:sp>
        <p:nvSpPr>
          <p:cNvPr id="4" name="Slide Number Placeholder 3"/>
          <p:cNvSpPr>
            <a:spLocks noGrp="1"/>
          </p:cNvSpPr>
          <p:nvPr>
            <p:ph type="sldNum" sz="quarter" idx="5"/>
          </p:nvPr>
        </p:nvSpPr>
        <p:spPr/>
        <p:txBody>
          <a:bodyPr/>
          <a:lstStyle/>
          <a:p>
            <a:fld id="{0AE61660-6BD5-4211-BA3F-E6B0D191BE3A}" type="slidenum">
              <a:rPr lang="en-US" smtClean="0"/>
              <a:t>21</a:t>
            </a:fld>
            <a:endParaRPr lang="en-US"/>
          </a:p>
        </p:txBody>
      </p:sp>
    </p:spTree>
    <p:extLst>
      <p:ext uri="{BB962C8B-B14F-4D97-AF65-F5344CB8AC3E}">
        <p14:creationId xmlns:p14="http://schemas.microsoft.com/office/powerpoint/2010/main" val="2230460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22</a:t>
            </a:fld>
            <a:endParaRPr lang="en-US"/>
          </a:p>
        </p:txBody>
      </p:sp>
    </p:spTree>
    <p:extLst>
      <p:ext uri="{BB962C8B-B14F-4D97-AF65-F5344CB8AC3E}">
        <p14:creationId xmlns:p14="http://schemas.microsoft.com/office/powerpoint/2010/main" val="314799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3F3F3"/>
                </a:highlight>
                <a:latin typeface="SegoeUIVariable"/>
              </a:rPr>
              <a:t>In the </a:t>
            </a:r>
            <a:r>
              <a:rPr lang="en-US" b="0" i="0" dirty="0" err="1">
                <a:effectLst/>
                <a:highlight>
                  <a:srgbClr val="F3F3F3"/>
                </a:highlight>
                <a:latin typeface="SegoeUIVariable"/>
              </a:rPr>
              <a:t>NorthEast</a:t>
            </a:r>
            <a:r>
              <a:rPr lang="en-US" b="0" i="0" dirty="0">
                <a:effectLst/>
                <a:highlight>
                  <a:srgbClr val="F3F3F3"/>
                </a:highlight>
                <a:latin typeface="SegoeUIVariable"/>
              </a:rPr>
              <a:t> Region, the expenditure weight on Education is the highest in the calculation of CPI but its share to the overall expenditure is only 6.7% . So even though Tuition Fee in-state and out-state is  highest in </a:t>
            </a:r>
            <a:r>
              <a:rPr lang="en-US" b="0" i="0" dirty="0" err="1">
                <a:effectLst/>
                <a:highlight>
                  <a:srgbClr val="F3F3F3"/>
                </a:highlight>
                <a:latin typeface="SegoeUIVariable"/>
              </a:rPr>
              <a:t>NorthEast</a:t>
            </a:r>
            <a:r>
              <a:rPr lang="en-US" b="0" i="0" dirty="0">
                <a:effectLst/>
                <a:highlight>
                  <a:srgbClr val="F3F3F3"/>
                </a:highlight>
                <a:latin typeface="SegoeUIVariable"/>
              </a:rPr>
              <a:t> Region, the inflation in these states would not be driven by it.</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23</a:t>
            </a:fld>
            <a:endParaRPr lang="en-US"/>
          </a:p>
        </p:txBody>
      </p:sp>
    </p:spTree>
    <p:extLst>
      <p:ext uri="{BB962C8B-B14F-4D97-AF65-F5344CB8AC3E}">
        <p14:creationId xmlns:p14="http://schemas.microsoft.com/office/powerpoint/2010/main" val="2715241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26</a:t>
            </a:fld>
            <a:endParaRPr lang="en-US"/>
          </a:p>
        </p:txBody>
      </p:sp>
    </p:spTree>
    <p:extLst>
      <p:ext uri="{BB962C8B-B14F-4D97-AF65-F5344CB8AC3E}">
        <p14:creationId xmlns:p14="http://schemas.microsoft.com/office/powerpoint/2010/main" val="281178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correlation exists between CO2 emission % Change and </a:t>
            </a:r>
            <a:r>
              <a:rPr lang="en-US" sz="1200" dirty="0">
                <a:solidFill>
                  <a:schemeClr val="accent3"/>
                </a:solidFill>
              </a:rPr>
              <a:t>Agriculture Value Added %.</a:t>
            </a:r>
            <a:r>
              <a:rPr lang="en-US" dirty="0"/>
              <a:t> The same indicates indicates this correlation will help improve Agricultural Sector that may reduce prices for Food and Beverages.</a:t>
            </a:r>
          </a:p>
        </p:txBody>
      </p:sp>
      <p:sp>
        <p:nvSpPr>
          <p:cNvPr id="4" name="Slide Number Placeholder 3"/>
          <p:cNvSpPr>
            <a:spLocks noGrp="1"/>
          </p:cNvSpPr>
          <p:nvPr>
            <p:ph type="sldNum" sz="quarter" idx="5"/>
          </p:nvPr>
        </p:nvSpPr>
        <p:spPr/>
        <p:txBody>
          <a:bodyPr/>
          <a:lstStyle/>
          <a:p>
            <a:fld id="{0AE61660-6BD5-4211-BA3F-E6B0D191BE3A}" type="slidenum">
              <a:rPr lang="en-US" smtClean="0"/>
              <a:t>8</a:t>
            </a:fld>
            <a:endParaRPr lang="en-US"/>
          </a:p>
        </p:txBody>
      </p:sp>
    </p:spTree>
    <p:extLst>
      <p:ext uri="{BB962C8B-B14F-4D97-AF65-F5344CB8AC3E}">
        <p14:creationId xmlns:p14="http://schemas.microsoft.com/office/powerpoint/2010/main" val="360044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FFF"/>
                </a:highlight>
                <a:latin typeface="Helvetica Neue"/>
              </a:rPr>
              <a:t>The chart below shows the cumulative percent change in price for each of the eight categories since 2014</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10</a:t>
            </a:fld>
            <a:endParaRPr lang="en-US"/>
          </a:p>
        </p:txBody>
      </p:sp>
    </p:spTree>
    <p:extLst>
      <p:ext uri="{BB962C8B-B14F-4D97-AF65-F5344CB8AC3E}">
        <p14:creationId xmlns:p14="http://schemas.microsoft.com/office/powerpoint/2010/main" val="2260751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Mortgage rate has been pretty constant from 2013 to 2020.  In 2020 during covid pandemic times, CPI and HPI started to rise but Mortgage Rate didn’t change until 2021.</a:t>
            </a:r>
          </a:p>
        </p:txBody>
      </p:sp>
      <p:sp>
        <p:nvSpPr>
          <p:cNvPr id="4" name="Slide Number Placeholder 3"/>
          <p:cNvSpPr>
            <a:spLocks noGrp="1"/>
          </p:cNvSpPr>
          <p:nvPr>
            <p:ph type="sldNum" sz="quarter" idx="5"/>
          </p:nvPr>
        </p:nvSpPr>
        <p:spPr/>
        <p:txBody>
          <a:bodyPr/>
          <a:lstStyle/>
          <a:p>
            <a:fld id="{0AE61660-6BD5-4211-BA3F-E6B0D191BE3A}" type="slidenum">
              <a:rPr lang="en-US" smtClean="0"/>
              <a:t>12</a:t>
            </a:fld>
            <a:endParaRPr lang="en-US"/>
          </a:p>
        </p:txBody>
      </p:sp>
    </p:spTree>
    <p:extLst>
      <p:ext uri="{BB962C8B-B14F-4D97-AF65-F5344CB8AC3E}">
        <p14:creationId xmlns:p14="http://schemas.microsoft.com/office/powerpoint/2010/main" val="1337484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in Inflation, HPI and Mortgage rate goes hand in hand as they all are strongly correlated to each other.</a:t>
            </a:r>
          </a:p>
        </p:txBody>
      </p:sp>
      <p:sp>
        <p:nvSpPr>
          <p:cNvPr id="4" name="Slide Number Placeholder 3"/>
          <p:cNvSpPr>
            <a:spLocks noGrp="1"/>
          </p:cNvSpPr>
          <p:nvPr>
            <p:ph type="sldNum" sz="quarter" idx="5"/>
          </p:nvPr>
        </p:nvSpPr>
        <p:spPr/>
        <p:txBody>
          <a:bodyPr/>
          <a:lstStyle/>
          <a:p>
            <a:fld id="{0AE61660-6BD5-4211-BA3F-E6B0D191BE3A}" type="slidenum">
              <a:rPr lang="en-US" smtClean="0"/>
              <a:t>14</a:t>
            </a:fld>
            <a:endParaRPr lang="en-US"/>
          </a:p>
        </p:txBody>
      </p:sp>
    </p:spTree>
    <p:extLst>
      <p:ext uri="{BB962C8B-B14F-4D97-AF65-F5344CB8AC3E}">
        <p14:creationId xmlns:p14="http://schemas.microsoft.com/office/powerpoint/2010/main" val="344747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highlight>
                  <a:srgbClr val="FFFFFF"/>
                </a:highlight>
                <a:latin typeface="IBM Plex Serif" panose="020F0502020204030204" pitchFamily="18" charset="0"/>
              </a:rPr>
              <a:t>The price of tuition, other school fees and child care rose steadily after 2015, as can be seen in the first figure. But as consumer purchases were increasing at roughly the same pace over the next few years, the price of tuition, schooling fees and child care relative to the CPI becoming noticeably flatter. Then, it dips strongly during 2021-22 as overall inflation in the U.S. peaks. Currently(2024) its up by 1.53% compared to 2021.</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15</a:t>
            </a:fld>
            <a:endParaRPr lang="en-US"/>
          </a:p>
        </p:txBody>
      </p:sp>
    </p:spTree>
    <p:extLst>
      <p:ext uri="{BB962C8B-B14F-4D97-AF65-F5344CB8AC3E}">
        <p14:creationId xmlns:p14="http://schemas.microsoft.com/office/powerpoint/2010/main" val="190869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16</a:t>
            </a:fld>
            <a:endParaRPr lang="en-US"/>
          </a:p>
        </p:txBody>
      </p:sp>
    </p:spTree>
    <p:extLst>
      <p:ext uri="{BB962C8B-B14F-4D97-AF65-F5344CB8AC3E}">
        <p14:creationId xmlns:p14="http://schemas.microsoft.com/office/powerpoint/2010/main" val="363444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 East and Midwest have reported larger increase in consumer prices in last decade or so.</a:t>
            </a:r>
          </a:p>
        </p:txBody>
      </p:sp>
      <p:sp>
        <p:nvSpPr>
          <p:cNvPr id="4" name="Slide Number Placeholder 3"/>
          <p:cNvSpPr>
            <a:spLocks noGrp="1"/>
          </p:cNvSpPr>
          <p:nvPr>
            <p:ph type="sldNum" sz="quarter" idx="5"/>
          </p:nvPr>
        </p:nvSpPr>
        <p:spPr/>
        <p:txBody>
          <a:bodyPr/>
          <a:lstStyle/>
          <a:p>
            <a:fld id="{0AE61660-6BD5-4211-BA3F-E6B0D191BE3A}" type="slidenum">
              <a:rPr lang="en-US" smtClean="0"/>
              <a:t>19</a:t>
            </a:fld>
            <a:endParaRPr lang="en-US"/>
          </a:p>
        </p:txBody>
      </p:sp>
    </p:spTree>
    <p:extLst>
      <p:ext uri="{BB962C8B-B14F-4D97-AF65-F5344CB8AC3E}">
        <p14:creationId xmlns:p14="http://schemas.microsoft.com/office/powerpoint/2010/main" val="3103163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3F3F3"/>
                </a:highlight>
                <a:latin typeface="SegoeUIVariable"/>
              </a:rPr>
              <a:t>In the Southern Region, the expenditure weight on Transportation and Medical Care is higher compared to the West Region, which has the highest expenditure weight on Housing among all regions. Education weightage is highest in the </a:t>
            </a:r>
            <a:r>
              <a:rPr lang="en-US" b="0" i="0" dirty="0" err="1">
                <a:effectLst/>
                <a:highlight>
                  <a:srgbClr val="F3F3F3"/>
                </a:highlight>
                <a:latin typeface="SegoeUIVariable"/>
              </a:rPr>
              <a:t>NorthEast</a:t>
            </a:r>
            <a:r>
              <a:rPr lang="en-US" b="0" i="0" dirty="0">
                <a:effectLst/>
                <a:highlight>
                  <a:srgbClr val="F3F3F3"/>
                </a:highlight>
                <a:latin typeface="SegoeUIVariable"/>
              </a:rPr>
              <a:t> Region.</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20</a:t>
            </a:fld>
            <a:endParaRPr lang="en-US"/>
          </a:p>
        </p:txBody>
      </p:sp>
    </p:spTree>
    <p:extLst>
      <p:ext uri="{BB962C8B-B14F-4D97-AF65-F5344CB8AC3E}">
        <p14:creationId xmlns:p14="http://schemas.microsoft.com/office/powerpoint/2010/main" val="7982861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lang="en-US" sz="1200" b="0" i="0" u="none" strike="noStrike" kern="1200" cap="none" spc="0" normalizeH="0" baseline="0" noProof="0" dirty="0">
              <a:ln>
                <a:noFill/>
              </a:ln>
              <a:solidFill>
                <a:srgbClr val="514843">
                  <a:lumMod val="20000"/>
                  <a:lumOff val="80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lang="en-US" sz="1200" b="0" i="0" u="none" strike="noStrike" kern="1200" cap="none" spc="0" normalizeH="0" baseline="0" noProof="0" smtClean="0">
                <a:ln>
                  <a:noFill/>
                </a:ln>
                <a:solidFill>
                  <a:srgbClr val="514843">
                    <a:lumMod val="20000"/>
                    <a:lumOff val="80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20000"/>
                  <a:lumOff val="80000"/>
                </a:srgbClr>
              </a:solidFill>
              <a:effectLst/>
              <a:uLnTx/>
              <a:uFillTx/>
              <a:latin typeface="Euphemia"/>
              <a:ea typeface="+mn-ea"/>
              <a:cs typeface="+mn-cs"/>
            </a:endParaRPr>
          </a:p>
        </p:txBody>
      </p:sp>
    </p:spTree>
    <p:extLst>
      <p:ext uri="{BB962C8B-B14F-4D97-AF65-F5344CB8AC3E}">
        <p14:creationId xmlns:p14="http://schemas.microsoft.com/office/powerpoint/2010/main" val="167890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4300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89975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126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1B8F32D-D8B6-4B9E-9CBF-DCAC30B7B93D}" type="datetimeFigureOut">
              <a:rPr lang="en-US" smtClean="0"/>
              <a:t>8/12/2024</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0553ECD-7F6D-420D-93CA-D8D15EB427AC}"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005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9842538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B8F32D-D8B6-4B9E-9CBF-DCAC30B7B93D}"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805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3905179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2366916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B8F32D-D8B6-4B9E-9CBF-DCAC30B7B93D}" type="datetimeFigureOut">
              <a:rPr lang="en-US" smtClean="0"/>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173439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B8F32D-D8B6-4B9E-9CBF-DCAC30B7B93D}" type="datetimeFigureOut">
              <a:rPr lang="en-US" smtClean="0"/>
              <a:t>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00421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91736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8628201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B8F32D-D8B6-4B9E-9CBF-DCAC30B7B93D}"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41354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0905889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5501986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spTree>
    <p:extLst>
      <p:ext uri="{BB962C8B-B14F-4D97-AF65-F5344CB8AC3E}">
        <p14:creationId xmlns:p14="http://schemas.microsoft.com/office/powerpoint/2010/main" val="220848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Euphemia"/>
                <a:ea typeface="+mn-ea"/>
                <a:cs typeface="+mn-cs"/>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135642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9585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5182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401262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269515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sz="1200" b="0" i="0" u="none" strike="noStrike" kern="1200" cap="none" spc="0" normalizeH="0" baseline="0" noProof="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Tree>
    <p:extLst>
      <p:ext uri="{BB962C8B-B14F-4D97-AF65-F5344CB8AC3E}">
        <p14:creationId xmlns:p14="http://schemas.microsoft.com/office/powerpoint/2010/main" val="336216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02B9795-92DC-40DC-A1CA-9A4B349D7824}" type="datetimeFigureOut">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8/12/2024</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FF54DE5-C571-48E8-A5BC-B369434E2F44}" type="slidenum">
              <a:rPr kumimoji="0" lang="en-US" sz="1200" b="0" i="0" u="none" strike="noStrike" kern="1200" cap="none" spc="0" normalizeH="0" baseline="0" noProof="0" smtClean="0">
                <a:ln>
                  <a:noFill/>
                </a:ln>
                <a:solidFill>
                  <a:srgbClr val="514843">
                    <a:lumMod val="75000"/>
                  </a:srgbClr>
                </a:solidFill>
                <a:effectLst/>
                <a:uLnTx/>
                <a:uFillTx/>
                <a:latin typeface="Euphem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14843">
                  <a:lumMod val="75000"/>
                </a:srgbClr>
              </a:solidFill>
              <a:effectLst/>
              <a:uLnTx/>
              <a:uFillTx/>
              <a:latin typeface="Euphemia"/>
              <a:ea typeface="+mn-ea"/>
              <a:cs typeface="+mn-cs"/>
            </a:endParaRPr>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166207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12/11/2023</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rebuchet MS" panose="020B0603020202020204"/>
                <a:ea typeface="+mn-ea"/>
                <a:cs typeface="+mn-cs"/>
              </a:rPr>
              <a:t>Presentation title</a:t>
            </a: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510014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3.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png"/><Relationship Id="rId1" Type="http://schemas.openxmlformats.org/officeDocument/2006/relationships/slideLayout" Target="../slideLayouts/slideLayout2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809C0BCD-BEE9-423F-A51C-BCCD8E5EAA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A7A53D7-3D47-E547-4C8A-9E600097D349}"/>
              </a:ext>
            </a:extLst>
          </p:cNvPr>
          <p:cNvSpPr>
            <a:spLocks noGrp="1"/>
          </p:cNvSpPr>
          <p:nvPr>
            <p:ph type="ctrTitle"/>
          </p:nvPr>
        </p:nvSpPr>
        <p:spPr>
          <a:xfrm>
            <a:off x="1143001" y="1070335"/>
            <a:ext cx="5199926" cy="1443269"/>
          </a:xfrm>
        </p:spPr>
        <p:txBody>
          <a:bodyPr vert="horz" lIns="91440" tIns="45720" rIns="91440" bIns="45720" rtlCol="0" anchor="ctr">
            <a:normAutofit/>
          </a:bodyPr>
          <a:lstStyle/>
          <a:p>
            <a:pPr algn="l">
              <a:lnSpc>
                <a:spcPct val="90000"/>
              </a:lnSpc>
            </a:pPr>
            <a:r>
              <a:rPr lang="en-US" sz="4000">
                <a:solidFill>
                  <a:schemeClr val="accent1"/>
                </a:solidFill>
              </a:rPr>
              <a:t>Inflation Dynamics in the US</a:t>
            </a:r>
          </a:p>
        </p:txBody>
      </p:sp>
      <p:sp>
        <p:nvSpPr>
          <p:cNvPr id="3" name="Subtitle 2">
            <a:extLst>
              <a:ext uri="{FF2B5EF4-FFF2-40B4-BE49-F238E27FC236}">
                <a16:creationId xmlns:a16="http://schemas.microsoft.com/office/drawing/2014/main" id="{3B24AB47-87B3-D74B-5D50-3C1FD7150FB2}"/>
              </a:ext>
            </a:extLst>
          </p:cNvPr>
          <p:cNvSpPr>
            <a:spLocks noGrp="1"/>
          </p:cNvSpPr>
          <p:nvPr>
            <p:ph type="subTitle" idx="1"/>
          </p:nvPr>
        </p:nvSpPr>
        <p:spPr>
          <a:xfrm>
            <a:off x="1143002" y="2546430"/>
            <a:ext cx="5084178" cy="3549570"/>
          </a:xfrm>
        </p:spPr>
        <p:txBody>
          <a:bodyPr vert="horz" lIns="91440" tIns="45720" rIns="91440" bIns="45720" rtlCol="0">
            <a:normAutofit/>
          </a:bodyPr>
          <a:lstStyle/>
          <a:p>
            <a:pPr indent="-182880" algn="l">
              <a:buFont typeface="Corbel" pitchFamily="34" charset="0"/>
              <a:buChar char="•"/>
            </a:pPr>
            <a:r>
              <a:rPr lang="en-US" sz="1800">
                <a:solidFill>
                  <a:schemeClr val="accent1"/>
                </a:solidFill>
              </a:rPr>
              <a:t>Bonyshree Bose</a:t>
            </a:r>
          </a:p>
          <a:p>
            <a:pPr indent="-182880" algn="l">
              <a:buFont typeface="Corbel" pitchFamily="34" charset="0"/>
              <a:buChar char="•"/>
            </a:pPr>
            <a:r>
              <a:rPr lang="en-US" sz="1800">
                <a:solidFill>
                  <a:schemeClr val="accent1"/>
                </a:solidFill>
              </a:rPr>
              <a:t>Kanha Baidya</a:t>
            </a:r>
          </a:p>
          <a:p>
            <a:pPr indent="-182880" algn="l">
              <a:buFont typeface="Corbel" pitchFamily="34" charset="0"/>
              <a:buChar char="•"/>
            </a:pPr>
            <a:r>
              <a:rPr lang="en-US" sz="1800">
                <a:solidFill>
                  <a:schemeClr val="accent1"/>
                </a:solidFill>
              </a:rPr>
              <a:t>Yashesh Darji</a:t>
            </a:r>
          </a:p>
          <a:p>
            <a:pPr indent="-182880" algn="l">
              <a:buFont typeface="Corbel" pitchFamily="34" charset="0"/>
              <a:buChar char="•"/>
            </a:pPr>
            <a:r>
              <a:rPr lang="en-US" sz="1800">
                <a:solidFill>
                  <a:schemeClr val="accent1"/>
                </a:solidFill>
              </a:rPr>
              <a:t>Anirudh Bhamidipati</a:t>
            </a:r>
          </a:p>
        </p:txBody>
      </p:sp>
      <p:pic>
        <p:nvPicPr>
          <p:cNvPr id="97" name="Picture 96" descr="A white and blue plus signs&#10;&#10;Description automatically generated">
            <a:extLst>
              <a:ext uri="{FF2B5EF4-FFF2-40B4-BE49-F238E27FC236}">
                <a16:creationId xmlns:a16="http://schemas.microsoft.com/office/drawing/2014/main" id="{D22F4D2F-8719-B7D0-762B-5F394063131B}"/>
              </a:ext>
            </a:extLst>
          </p:cNvPr>
          <p:cNvPicPr>
            <a:picLocks noChangeAspect="1"/>
          </p:cNvPicPr>
          <p:nvPr/>
        </p:nvPicPr>
        <p:blipFill>
          <a:blip r:embed="rId3"/>
          <a:srcRect l="17958" r="-1" b="-1"/>
          <a:stretch/>
        </p:blipFill>
        <p:spPr>
          <a:xfrm>
            <a:off x="6636743" y="1238487"/>
            <a:ext cx="4741120" cy="4493060"/>
          </a:xfrm>
          <a:prstGeom prst="rect">
            <a:avLst/>
          </a:prstGeom>
        </p:spPr>
      </p:pic>
    </p:spTree>
    <p:extLst>
      <p:ext uri="{BB962C8B-B14F-4D97-AF65-F5344CB8AC3E}">
        <p14:creationId xmlns:p14="http://schemas.microsoft.com/office/powerpoint/2010/main" val="2512791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stock market">
            <a:extLst>
              <a:ext uri="{FF2B5EF4-FFF2-40B4-BE49-F238E27FC236}">
                <a16:creationId xmlns:a16="http://schemas.microsoft.com/office/drawing/2014/main" id="{51992A22-97A1-5D6D-4769-2C79BB662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graphicFrame>
        <p:nvGraphicFramePr>
          <p:cNvPr id="4" name="Object 3">
            <a:extLst>
              <a:ext uri="{FF2B5EF4-FFF2-40B4-BE49-F238E27FC236}">
                <a16:creationId xmlns:a16="http://schemas.microsoft.com/office/drawing/2014/main" id="{A69EF3BF-1E08-8FAB-C70D-99761FD0FBF7}"/>
              </a:ext>
            </a:extLst>
          </p:cNvPr>
          <p:cNvGraphicFramePr>
            <a:graphicFrameLocks noChangeAspect="1"/>
          </p:cNvGraphicFramePr>
          <p:nvPr>
            <p:extLst>
              <p:ext uri="{D42A27DB-BD31-4B8C-83A1-F6EECF244321}">
                <p14:modId xmlns:p14="http://schemas.microsoft.com/office/powerpoint/2010/main" val="1554654986"/>
              </p:ext>
            </p:extLst>
          </p:nvPr>
        </p:nvGraphicFramePr>
        <p:xfrm>
          <a:off x="7746400" y="5036108"/>
          <a:ext cx="2457450" cy="514350"/>
        </p:xfrm>
        <a:graphic>
          <a:graphicData uri="http://schemas.openxmlformats.org/presentationml/2006/ole">
            <mc:AlternateContent xmlns:mc="http://schemas.openxmlformats.org/markup-compatibility/2006">
              <mc:Choice xmlns:v="urn:schemas-microsoft-com:vml" Requires="v">
                <p:oleObj name="Packager Shell Object" showAsIcon="1" r:id="rId4" imgW="2457393" imgH="514350" progId="Package">
                  <p:embed/>
                </p:oleObj>
              </mc:Choice>
              <mc:Fallback>
                <p:oleObj name="Packager Shell Object" showAsIcon="1" r:id="rId4" imgW="2457393" imgH="514350" progId="Package">
                  <p:embed/>
                  <p:pic>
                    <p:nvPicPr>
                      <p:cNvPr id="4" name="Object 3">
                        <a:extLst>
                          <a:ext uri="{FF2B5EF4-FFF2-40B4-BE49-F238E27FC236}">
                            <a16:creationId xmlns:a16="http://schemas.microsoft.com/office/drawing/2014/main" id="{A69EF3BF-1E08-8FAB-C70D-99761FD0FBF7}"/>
                          </a:ext>
                        </a:extLst>
                      </p:cNvPr>
                      <p:cNvPicPr/>
                      <p:nvPr/>
                    </p:nvPicPr>
                    <p:blipFill>
                      <a:blip r:embed="rId5"/>
                      <a:stretch>
                        <a:fillRect/>
                      </a:stretch>
                    </p:blipFill>
                    <p:spPr>
                      <a:xfrm>
                        <a:off x="7746400" y="5036108"/>
                        <a:ext cx="2457450" cy="5143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14AF75B9-F2DA-7DBE-7240-B2D5BF6F28AB}"/>
              </a:ext>
            </a:extLst>
          </p:cNvPr>
          <p:cNvSpPr txBox="1"/>
          <p:nvPr/>
        </p:nvSpPr>
        <p:spPr>
          <a:xfrm>
            <a:off x="2307624" y="1307542"/>
            <a:ext cx="7896225" cy="707886"/>
          </a:xfrm>
          <a:prstGeom prst="rect">
            <a:avLst/>
          </a:prstGeom>
          <a:noFill/>
        </p:spPr>
        <p:txBody>
          <a:bodyPr wrap="square">
            <a:spAutoFit/>
          </a:bodyPr>
          <a:lstStyle/>
          <a:p>
            <a:pPr algn="ctr"/>
            <a:r>
              <a:rPr lang="en-US" sz="2400" b="1" dirty="0">
                <a:solidFill>
                  <a:schemeClr val="accent2">
                    <a:lumMod val="75000"/>
                  </a:schemeClr>
                </a:solidFill>
              </a:rPr>
              <a:t>Inflation Rate Change</a:t>
            </a:r>
          </a:p>
          <a:p>
            <a:pPr algn="ctr"/>
            <a:r>
              <a:rPr lang="en-US" sz="1600" b="1" dirty="0">
                <a:solidFill>
                  <a:schemeClr val="accent2">
                    <a:lumMod val="75000"/>
                  </a:schemeClr>
                </a:solidFill>
              </a:rPr>
              <a:t>Change in the 8 subcomponents since 2014</a:t>
            </a:r>
          </a:p>
        </p:txBody>
      </p:sp>
    </p:spTree>
    <p:extLst>
      <p:ext uri="{BB962C8B-B14F-4D97-AF65-F5344CB8AC3E}">
        <p14:creationId xmlns:p14="http://schemas.microsoft.com/office/powerpoint/2010/main" val="17825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of a number of blue bars&#10;&#10;Description automatically generated with medium confidence">
            <a:extLst>
              <a:ext uri="{FF2B5EF4-FFF2-40B4-BE49-F238E27FC236}">
                <a16:creationId xmlns:a16="http://schemas.microsoft.com/office/drawing/2014/main" id="{74C7D419-0178-29F0-B697-DC341C06C2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24" r="1324"/>
          <a:stretch>
            <a:fillRect/>
          </a:stretch>
        </p:blipFill>
        <p:spPr/>
      </p:pic>
      <p:sp>
        <p:nvSpPr>
          <p:cNvPr id="4" name="Text Placeholder 3">
            <a:extLst>
              <a:ext uri="{FF2B5EF4-FFF2-40B4-BE49-F238E27FC236}">
                <a16:creationId xmlns:a16="http://schemas.microsoft.com/office/drawing/2014/main" id="{1CD526DE-46AD-85B5-5337-8264E1A3203B}"/>
              </a:ext>
            </a:extLst>
          </p:cNvPr>
          <p:cNvSpPr>
            <a:spLocks noGrp="1"/>
          </p:cNvSpPr>
          <p:nvPr>
            <p:ph type="body" sz="half" idx="2"/>
          </p:nvPr>
        </p:nvSpPr>
        <p:spPr>
          <a:xfrm>
            <a:off x="484632" y="3645074"/>
            <a:ext cx="4287393" cy="1064086"/>
          </a:xfrm>
        </p:spPr>
        <p:txBody>
          <a:bodyPr>
            <a:normAutofit/>
          </a:bodyPr>
          <a:lstStyle/>
          <a:p>
            <a:r>
              <a:rPr lang="en-US" sz="2400" i="0" dirty="0">
                <a:solidFill>
                  <a:schemeClr val="accent2">
                    <a:lumMod val="75000"/>
                  </a:schemeClr>
                </a:solidFill>
              </a:rPr>
              <a:t>HPI increased by 14.9% due to </a:t>
            </a:r>
            <a:r>
              <a:rPr lang="en-US" sz="2400" dirty="0">
                <a:solidFill>
                  <a:schemeClr val="accent2">
                    <a:lumMod val="75000"/>
                  </a:schemeClr>
                </a:solidFill>
              </a:rPr>
              <a:t>C</a:t>
            </a:r>
            <a:r>
              <a:rPr lang="en-US" sz="2400" i="0" dirty="0">
                <a:solidFill>
                  <a:schemeClr val="accent2">
                    <a:lumMod val="75000"/>
                  </a:schemeClr>
                </a:solidFill>
              </a:rPr>
              <a:t>ovid Pandemic in 2021</a:t>
            </a:r>
          </a:p>
        </p:txBody>
      </p:sp>
    </p:spTree>
    <p:extLst>
      <p:ext uri="{BB962C8B-B14F-4D97-AF65-F5344CB8AC3E}">
        <p14:creationId xmlns:p14="http://schemas.microsoft.com/office/powerpoint/2010/main" val="44833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F5A3ACD8-DADF-9ACB-728E-B164A1520C94}"/>
              </a:ext>
            </a:extLst>
          </p:cNvPr>
          <p:cNvGrpSpPr/>
          <p:nvPr/>
        </p:nvGrpSpPr>
        <p:grpSpPr>
          <a:xfrm>
            <a:off x="376237" y="1771650"/>
            <a:ext cx="11439525" cy="3314700"/>
            <a:chOff x="376237" y="1771650"/>
            <a:chExt cx="11439525" cy="3314700"/>
          </a:xfrm>
        </p:grpSpPr>
        <p:pic>
          <p:nvPicPr>
            <p:cNvPr id="31" name="Picture 30" descr="A graph showing the growth of the stock market&#10;&#10;Description automatically generated with medium confidence">
              <a:extLst>
                <a:ext uri="{FF2B5EF4-FFF2-40B4-BE49-F238E27FC236}">
                  <a16:creationId xmlns:a16="http://schemas.microsoft.com/office/drawing/2014/main" id="{FDE824B6-E178-E334-F173-9946CD9BE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37" y="1771650"/>
              <a:ext cx="11439525" cy="3314700"/>
            </a:xfrm>
            <a:prstGeom prst="rect">
              <a:avLst/>
            </a:prstGeom>
          </p:spPr>
        </p:pic>
        <p:cxnSp>
          <p:nvCxnSpPr>
            <p:cNvPr id="33" name="Straight Connector 32">
              <a:extLst>
                <a:ext uri="{FF2B5EF4-FFF2-40B4-BE49-F238E27FC236}">
                  <a16:creationId xmlns:a16="http://schemas.microsoft.com/office/drawing/2014/main" id="{A7690D8F-613E-2136-44AF-FC65267DB1AE}"/>
                </a:ext>
              </a:extLst>
            </p:cNvPr>
            <p:cNvCxnSpPr/>
            <p:nvPr/>
          </p:nvCxnSpPr>
          <p:spPr>
            <a:xfrm>
              <a:off x="7362334" y="2271860"/>
              <a:ext cx="0" cy="261122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5AC61E3B-AE2C-DC4C-470E-6C649786A818}"/>
                </a:ext>
              </a:extLst>
            </p:cNvPr>
            <p:cNvCxnSpPr/>
            <p:nvPr/>
          </p:nvCxnSpPr>
          <p:spPr>
            <a:xfrm>
              <a:off x="8326497" y="2271859"/>
              <a:ext cx="0" cy="2611225"/>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74291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 and blue dots&#10;&#10;Description automatically generated">
            <a:extLst>
              <a:ext uri="{FF2B5EF4-FFF2-40B4-BE49-F238E27FC236}">
                <a16:creationId xmlns:a16="http://schemas.microsoft.com/office/drawing/2014/main" id="{48DDF0B4-2FA4-5680-2065-BCF792E88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1462" y="1330036"/>
            <a:ext cx="6493993" cy="3980873"/>
          </a:xfrm>
          <a:prstGeom prst="rect">
            <a:avLst/>
          </a:prstGeom>
        </p:spPr>
      </p:pic>
      <p:sp>
        <p:nvSpPr>
          <p:cNvPr id="4" name="TextBox 3">
            <a:extLst>
              <a:ext uri="{FF2B5EF4-FFF2-40B4-BE49-F238E27FC236}">
                <a16:creationId xmlns:a16="http://schemas.microsoft.com/office/drawing/2014/main" id="{B36587C0-37EB-1A70-E1A7-A7C150E57D77}"/>
              </a:ext>
            </a:extLst>
          </p:cNvPr>
          <p:cNvSpPr txBox="1"/>
          <p:nvPr/>
        </p:nvSpPr>
        <p:spPr>
          <a:xfrm>
            <a:off x="867202" y="3542884"/>
            <a:ext cx="3546764" cy="1477328"/>
          </a:xfrm>
          <a:prstGeom prst="rect">
            <a:avLst/>
          </a:prstGeom>
          <a:noFill/>
        </p:spPr>
        <p:txBody>
          <a:bodyPr wrap="square" rtlCol="0">
            <a:spAutoFit/>
          </a:bodyPr>
          <a:lstStyle/>
          <a:p>
            <a:r>
              <a:rPr lang="en-US" sz="1800" dirty="0"/>
              <a:t>Calculated Correlation Coefficient is 0.79 indicating Strong correlation between HPI and CPI</a:t>
            </a:r>
          </a:p>
          <a:p>
            <a:endParaRPr lang="en-US" dirty="0"/>
          </a:p>
        </p:txBody>
      </p:sp>
    </p:spTree>
    <p:extLst>
      <p:ext uri="{BB962C8B-B14F-4D97-AF65-F5344CB8AC3E}">
        <p14:creationId xmlns:p14="http://schemas.microsoft.com/office/powerpoint/2010/main" val="96651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 and blue dots&#10;&#10;Description automatically generated">
            <a:extLst>
              <a:ext uri="{FF2B5EF4-FFF2-40B4-BE49-F238E27FC236}">
                <a16:creationId xmlns:a16="http://schemas.microsoft.com/office/drawing/2014/main" id="{164CEDC1-09C4-9F07-A6EE-E22872247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408" y="963716"/>
            <a:ext cx="6035040" cy="4930567"/>
          </a:xfrm>
          <a:prstGeom prst="rect">
            <a:avLst/>
          </a:prstGeom>
        </p:spPr>
      </p:pic>
      <p:sp>
        <p:nvSpPr>
          <p:cNvPr id="5" name="TextBox 4">
            <a:extLst>
              <a:ext uri="{FF2B5EF4-FFF2-40B4-BE49-F238E27FC236}">
                <a16:creationId xmlns:a16="http://schemas.microsoft.com/office/drawing/2014/main" id="{2F3F8435-2C32-6A53-301C-27FDC2067479}"/>
              </a:ext>
            </a:extLst>
          </p:cNvPr>
          <p:cNvSpPr txBox="1"/>
          <p:nvPr/>
        </p:nvSpPr>
        <p:spPr>
          <a:xfrm>
            <a:off x="432486" y="3812232"/>
            <a:ext cx="3219460" cy="1200329"/>
          </a:xfrm>
          <a:prstGeom prst="rect">
            <a:avLst/>
          </a:prstGeom>
          <a:noFill/>
        </p:spPr>
        <p:txBody>
          <a:bodyPr wrap="square">
            <a:spAutoFit/>
          </a:bodyPr>
          <a:lstStyle/>
          <a:p>
            <a:r>
              <a:rPr lang="en-US" sz="1800" dirty="0"/>
              <a:t>Calculated Correlation Coefficient is 0.47 indicating Strong correlation between Mortgage Rate and CPI</a:t>
            </a:r>
          </a:p>
        </p:txBody>
      </p:sp>
    </p:spTree>
    <p:extLst>
      <p:ext uri="{BB962C8B-B14F-4D97-AF65-F5344CB8AC3E}">
        <p14:creationId xmlns:p14="http://schemas.microsoft.com/office/powerpoint/2010/main" val="91093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aph&#10;&#10;Description automatically generated with medium confidence">
            <a:extLst>
              <a:ext uri="{FF2B5EF4-FFF2-40B4-BE49-F238E27FC236}">
                <a16:creationId xmlns:a16="http://schemas.microsoft.com/office/drawing/2014/main" id="{3E3AA665-9385-C618-5EEA-53F1FF34F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sp>
        <p:nvSpPr>
          <p:cNvPr id="5" name="TextBox 4">
            <a:extLst>
              <a:ext uri="{FF2B5EF4-FFF2-40B4-BE49-F238E27FC236}">
                <a16:creationId xmlns:a16="http://schemas.microsoft.com/office/drawing/2014/main" id="{90B5CE0E-0AA0-2127-06A8-A0C28FCF2977}"/>
              </a:ext>
            </a:extLst>
          </p:cNvPr>
          <p:cNvSpPr txBox="1"/>
          <p:nvPr/>
        </p:nvSpPr>
        <p:spPr>
          <a:xfrm>
            <a:off x="1572768" y="1060704"/>
            <a:ext cx="7955280" cy="646331"/>
          </a:xfrm>
          <a:prstGeom prst="rect">
            <a:avLst/>
          </a:prstGeom>
          <a:noFill/>
        </p:spPr>
        <p:txBody>
          <a:bodyPr wrap="square" rtlCol="0">
            <a:spAutoFit/>
          </a:bodyPr>
          <a:lstStyle/>
          <a:p>
            <a:pPr algn="ctr"/>
            <a:r>
              <a:rPr lang="en-US" b="1" i="0" dirty="0">
                <a:solidFill>
                  <a:schemeClr val="accent2">
                    <a:lumMod val="75000"/>
                  </a:schemeClr>
                </a:solidFill>
                <a:effectLst/>
                <a:latin typeface="Lucida Sans" panose="020B0602030504020204" pitchFamily="34" charset="0"/>
              </a:rPr>
              <a:t>CPI for All Urban Consumers: Tuition, Other School Fees, and Childcare in U.S. City</a:t>
            </a:r>
            <a:endParaRPr lang="en-US" dirty="0">
              <a:solidFill>
                <a:schemeClr val="accent2">
                  <a:lumMod val="75000"/>
                </a:schemeClr>
              </a:solidFill>
            </a:endParaRPr>
          </a:p>
        </p:txBody>
      </p:sp>
    </p:spTree>
    <p:extLst>
      <p:ext uri="{BB962C8B-B14F-4D97-AF65-F5344CB8AC3E}">
        <p14:creationId xmlns:p14="http://schemas.microsoft.com/office/powerpoint/2010/main" val="739530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lines&#10;&#10;Description automatically generated">
            <a:extLst>
              <a:ext uri="{FF2B5EF4-FFF2-40B4-BE49-F238E27FC236}">
                <a16:creationId xmlns:a16="http://schemas.microsoft.com/office/drawing/2014/main" id="{53593306-2285-71C6-C3AD-715FE42E0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415" y="1328444"/>
            <a:ext cx="8021169" cy="4201111"/>
          </a:xfrm>
          <a:prstGeom prst="rect">
            <a:avLst/>
          </a:prstGeom>
        </p:spPr>
      </p:pic>
    </p:spTree>
    <p:extLst>
      <p:ext uri="{BB962C8B-B14F-4D97-AF65-F5344CB8AC3E}">
        <p14:creationId xmlns:p14="http://schemas.microsoft.com/office/powerpoint/2010/main" val="2219242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B064F72F-8F4F-35D8-321A-2A8276E0CD0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200" b="1608"/>
          <a:stretch/>
        </p:blipFill>
        <p:spPr>
          <a:xfrm>
            <a:off x="5131689" y="1342448"/>
            <a:ext cx="5934473" cy="4546287"/>
          </a:xfrm>
          <a:prstGeom prst="rect">
            <a:avLst/>
          </a:prstGeom>
        </p:spPr>
      </p:pic>
      <p:sp>
        <p:nvSpPr>
          <p:cNvPr id="3" name="TextBox 2">
            <a:extLst>
              <a:ext uri="{FF2B5EF4-FFF2-40B4-BE49-F238E27FC236}">
                <a16:creationId xmlns:a16="http://schemas.microsoft.com/office/drawing/2014/main" id="{047CCF56-D846-CA5B-2B08-03C8FA7021A5}"/>
              </a:ext>
            </a:extLst>
          </p:cNvPr>
          <p:cNvSpPr txBox="1"/>
          <p:nvPr/>
        </p:nvSpPr>
        <p:spPr>
          <a:xfrm>
            <a:off x="790832" y="2366576"/>
            <a:ext cx="4247512"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2">
                    <a:lumMod val="75000"/>
                  </a:schemeClr>
                </a:solidFill>
              </a:rPr>
              <a:t>Strong Negative Relation between</a:t>
            </a:r>
          </a:p>
          <a:p>
            <a:r>
              <a:rPr lang="en-US" sz="2000" dirty="0">
                <a:solidFill>
                  <a:schemeClr val="accent2">
                    <a:lumMod val="75000"/>
                  </a:schemeClr>
                </a:solidFill>
              </a:rPr>
              <a:t>       Inflation and Tuition Fee % Change</a:t>
            </a:r>
          </a:p>
          <a:p>
            <a:r>
              <a:rPr lang="en-US" sz="2000" dirty="0">
                <a:solidFill>
                  <a:schemeClr val="accent2">
                    <a:lumMod val="75000"/>
                  </a:schemeClr>
                </a:solidFill>
              </a:rPr>
              <a:t> </a:t>
            </a:r>
          </a:p>
          <a:p>
            <a:pPr marL="342900" indent="-342900">
              <a:buFont typeface="Arial" panose="020B0604020202020204" pitchFamily="34" charset="0"/>
              <a:buChar char="•"/>
            </a:pPr>
            <a:r>
              <a:rPr lang="en-US" sz="2000" dirty="0">
                <a:solidFill>
                  <a:schemeClr val="accent2">
                    <a:lumMod val="75000"/>
                  </a:schemeClr>
                </a:solidFill>
              </a:rPr>
              <a:t>Correlation Coefficient -0.951</a:t>
            </a:r>
          </a:p>
        </p:txBody>
      </p:sp>
    </p:spTree>
    <p:extLst>
      <p:ext uri="{BB962C8B-B14F-4D97-AF65-F5344CB8AC3E}">
        <p14:creationId xmlns:p14="http://schemas.microsoft.com/office/powerpoint/2010/main" val="1441106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665585-EBED-9693-12FF-C95854A08911}"/>
              </a:ext>
            </a:extLst>
          </p:cNvPr>
          <p:cNvSpPr txBox="1"/>
          <p:nvPr/>
        </p:nvSpPr>
        <p:spPr>
          <a:xfrm>
            <a:off x="481007" y="3013510"/>
            <a:ext cx="5614993" cy="309346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b="1" i="0" dirty="0">
                <a:solidFill>
                  <a:schemeClr val="accent2">
                    <a:lumMod val="75000"/>
                  </a:schemeClr>
                </a:solidFill>
                <a:effectLst/>
                <a:highlight>
                  <a:srgbClr val="FAFCFC"/>
                </a:highlight>
                <a:latin typeface="+mj-lt"/>
                <a:ea typeface="+mj-ea"/>
                <a:cs typeface="+mj-cs"/>
              </a:rPr>
              <a:t>Expenditure weights, for U.S. regions, 2024</a:t>
            </a:r>
          </a:p>
          <a:p>
            <a:pPr>
              <a:lnSpc>
                <a:spcPct val="90000"/>
              </a:lnSpc>
              <a:spcBef>
                <a:spcPct val="0"/>
              </a:spcBef>
              <a:spcAft>
                <a:spcPts val="600"/>
              </a:spcAft>
            </a:pPr>
            <a:endParaRPr lang="en-US" sz="5100" dirty="0">
              <a:latin typeface="+mj-lt"/>
              <a:ea typeface="+mj-ea"/>
              <a:cs typeface="+mj-cs"/>
            </a:endParaRPr>
          </a:p>
        </p:txBody>
      </p:sp>
      <p:pic>
        <p:nvPicPr>
          <p:cNvPr id="6" name="Picture 5" descr="A colorful circle with different colored sections&#10;&#10;Description automatically generated">
            <a:extLst>
              <a:ext uri="{FF2B5EF4-FFF2-40B4-BE49-F238E27FC236}">
                <a16:creationId xmlns:a16="http://schemas.microsoft.com/office/drawing/2014/main" id="{D2F6D0F1-9FDA-8053-D250-A2D3AC9A5C8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7247684" y="666266"/>
            <a:ext cx="3691948" cy="5531009"/>
          </a:xfrm>
          <a:prstGeom prst="rect">
            <a:avLst/>
          </a:prstGeom>
        </p:spPr>
      </p:pic>
      <p:graphicFrame>
        <p:nvGraphicFramePr>
          <p:cNvPr id="7" name="Object 6">
            <a:extLst>
              <a:ext uri="{FF2B5EF4-FFF2-40B4-BE49-F238E27FC236}">
                <a16:creationId xmlns:a16="http://schemas.microsoft.com/office/drawing/2014/main" id="{52006B02-AE4D-381D-9EDB-EAFB3E929352}"/>
              </a:ext>
            </a:extLst>
          </p:cNvPr>
          <p:cNvGraphicFramePr>
            <a:graphicFrameLocks noChangeAspect="1"/>
          </p:cNvGraphicFramePr>
          <p:nvPr>
            <p:extLst>
              <p:ext uri="{D42A27DB-BD31-4B8C-83A1-F6EECF244321}">
                <p14:modId xmlns:p14="http://schemas.microsoft.com/office/powerpoint/2010/main" val="612496219"/>
              </p:ext>
            </p:extLst>
          </p:nvPr>
        </p:nvGraphicFramePr>
        <p:xfrm>
          <a:off x="9775698" y="5466033"/>
          <a:ext cx="1638300" cy="514350"/>
        </p:xfrm>
        <a:graphic>
          <a:graphicData uri="http://schemas.openxmlformats.org/presentationml/2006/ole">
            <mc:AlternateContent xmlns:mc="http://schemas.openxmlformats.org/markup-compatibility/2006">
              <mc:Choice xmlns:v="urn:schemas-microsoft-com:vml" Requires="v">
                <p:oleObj name="Packager Shell Object" showAsIcon="1" r:id="rId3" imgW="1638262" imgH="514350" progId="Package">
                  <p:embed/>
                </p:oleObj>
              </mc:Choice>
              <mc:Fallback>
                <p:oleObj name="Packager Shell Object" showAsIcon="1" r:id="rId3" imgW="1638262" imgH="514350" progId="Package">
                  <p:embed/>
                  <p:pic>
                    <p:nvPicPr>
                      <p:cNvPr id="7" name="Object 6">
                        <a:extLst>
                          <a:ext uri="{FF2B5EF4-FFF2-40B4-BE49-F238E27FC236}">
                            <a16:creationId xmlns:a16="http://schemas.microsoft.com/office/drawing/2014/main" id="{52006B02-AE4D-381D-9EDB-EAFB3E929352}"/>
                          </a:ext>
                        </a:extLst>
                      </p:cNvPr>
                      <p:cNvPicPr/>
                      <p:nvPr/>
                    </p:nvPicPr>
                    <p:blipFill>
                      <a:blip r:embed="rId4"/>
                      <a:stretch>
                        <a:fillRect/>
                      </a:stretch>
                    </p:blipFill>
                    <p:spPr>
                      <a:xfrm>
                        <a:off x="9775698" y="5466033"/>
                        <a:ext cx="1638300" cy="514350"/>
                      </a:xfrm>
                      <a:prstGeom prst="rect">
                        <a:avLst/>
                      </a:prstGeom>
                    </p:spPr>
                  </p:pic>
                </p:oleObj>
              </mc:Fallback>
            </mc:AlternateContent>
          </a:graphicData>
        </a:graphic>
      </p:graphicFrame>
    </p:spTree>
    <p:extLst>
      <p:ext uri="{BB962C8B-B14F-4D97-AF65-F5344CB8AC3E}">
        <p14:creationId xmlns:p14="http://schemas.microsoft.com/office/powerpoint/2010/main" val="2562454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growth of the company&#10;&#10;Description automatically generated">
            <a:extLst>
              <a:ext uri="{FF2B5EF4-FFF2-40B4-BE49-F238E27FC236}">
                <a16:creationId xmlns:a16="http://schemas.microsoft.com/office/drawing/2014/main" id="{5DA945DD-3AE4-828F-F5BA-59BF6E146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9" y="1331495"/>
            <a:ext cx="10472487" cy="4331367"/>
          </a:xfrm>
          <a:prstGeom prst="rect">
            <a:avLst/>
          </a:prstGeom>
        </p:spPr>
      </p:pic>
      <p:graphicFrame>
        <p:nvGraphicFramePr>
          <p:cNvPr id="4" name="Object 3">
            <a:extLst>
              <a:ext uri="{FF2B5EF4-FFF2-40B4-BE49-F238E27FC236}">
                <a16:creationId xmlns:a16="http://schemas.microsoft.com/office/drawing/2014/main" id="{7EF3A943-34EF-38A9-9C06-3DF1E46DEB47}"/>
              </a:ext>
            </a:extLst>
          </p:cNvPr>
          <p:cNvGraphicFramePr>
            <a:graphicFrameLocks noChangeAspect="1"/>
          </p:cNvGraphicFramePr>
          <p:nvPr>
            <p:extLst>
              <p:ext uri="{D42A27DB-BD31-4B8C-83A1-F6EECF244321}">
                <p14:modId xmlns:p14="http://schemas.microsoft.com/office/powerpoint/2010/main" val="1107902369"/>
              </p:ext>
            </p:extLst>
          </p:nvPr>
        </p:nvGraphicFramePr>
        <p:xfrm>
          <a:off x="8201927" y="5148512"/>
          <a:ext cx="22383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238365" imgH="514350" progId="Package">
                  <p:embed/>
                </p:oleObj>
              </mc:Choice>
              <mc:Fallback>
                <p:oleObj name="Packager Shell Object" showAsIcon="1" r:id="rId4" imgW="2238365" imgH="514350" progId="Package">
                  <p:embed/>
                  <p:pic>
                    <p:nvPicPr>
                      <p:cNvPr id="4" name="Object 3">
                        <a:extLst>
                          <a:ext uri="{FF2B5EF4-FFF2-40B4-BE49-F238E27FC236}">
                            <a16:creationId xmlns:a16="http://schemas.microsoft.com/office/drawing/2014/main" id="{7EF3A943-34EF-38A9-9C06-3DF1E46DEB47}"/>
                          </a:ext>
                        </a:extLst>
                      </p:cNvPr>
                      <p:cNvPicPr/>
                      <p:nvPr/>
                    </p:nvPicPr>
                    <p:blipFill>
                      <a:blip r:embed="rId5"/>
                      <a:stretch>
                        <a:fillRect/>
                      </a:stretch>
                    </p:blipFill>
                    <p:spPr>
                      <a:xfrm>
                        <a:off x="8201927" y="5148512"/>
                        <a:ext cx="2238375" cy="5143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F315D85-9557-89D3-99DB-6EFC2E20F5DA}"/>
              </a:ext>
            </a:extLst>
          </p:cNvPr>
          <p:cNvSpPr txBox="1"/>
          <p:nvPr/>
        </p:nvSpPr>
        <p:spPr>
          <a:xfrm>
            <a:off x="1282014" y="1195138"/>
            <a:ext cx="6098058" cy="646331"/>
          </a:xfrm>
          <a:prstGeom prst="rect">
            <a:avLst/>
          </a:prstGeom>
          <a:noFill/>
        </p:spPr>
        <p:txBody>
          <a:bodyPr wrap="square">
            <a:spAutoFit/>
          </a:bodyPr>
          <a:lstStyle/>
          <a:p>
            <a:pPr fontAlgn="base"/>
            <a:r>
              <a:rPr lang="en-US" b="1" i="0" dirty="0">
                <a:solidFill>
                  <a:schemeClr val="accent2">
                    <a:lumMod val="75000"/>
                  </a:schemeClr>
                </a:solidFill>
                <a:effectLst/>
                <a:highlight>
                  <a:srgbClr val="FAFCFC"/>
                </a:highlight>
                <a:latin typeface="Roboto Condensed" panose="02000000000000000000" pitchFamily="2" charset="0"/>
              </a:rPr>
              <a:t>Annual Consumer Price Index inflation using U.S. expenditure weights and regional price changes</a:t>
            </a:r>
          </a:p>
        </p:txBody>
      </p:sp>
    </p:spTree>
    <p:extLst>
      <p:ext uri="{BB962C8B-B14F-4D97-AF65-F5344CB8AC3E}">
        <p14:creationId xmlns:p14="http://schemas.microsoft.com/office/powerpoint/2010/main" val="376296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BC67B137-15B0-4AF6-94A8-AC00BA8D7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99F27B-22F2-45E1-BFB8-2B1FF14A9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50CA83-BE42-12B4-DB98-FFE8002050D9}"/>
              </a:ext>
            </a:extLst>
          </p:cNvPr>
          <p:cNvSpPr>
            <a:spLocks noGrp="1"/>
          </p:cNvSpPr>
          <p:nvPr>
            <p:ph type="ctrTitle"/>
          </p:nvPr>
        </p:nvSpPr>
        <p:spPr>
          <a:xfrm>
            <a:off x="643467" y="643466"/>
            <a:ext cx="3602736" cy="5269651"/>
          </a:xfrm>
        </p:spPr>
        <p:txBody>
          <a:bodyPr vert="horz" lIns="91440" tIns="45720" rIns="91440" bIns="45720" rtlCol="0" anchor="ctr">
            <a:normAutofit/>
          </a:bodyPr>
          <a:lstStyle/>
          <a:p>
            <a:pPr>
              <a:lnSpc>
                <a:spcPct val="90000"/>
              </a:lnSpc>
            </a:pPr>
            <a:r>
              <a:rPr lang="en-US" sz="3200">
                <a:solidFill>
                  <a:schemeClr val="tx2"/>
                </a:solidFill>
              </a:rPr>
              <a:t>Agenda</a:t>
            </a:r>
          </a:p>
        </p:txBody>
      </p:sp>
      <p:cxnSp>
        <p:nvCxnSpPr>
          <p:cNvPr id="14" name="Straight Connector 13">
            <a:extLst>
              <a:ext uri="{FF2B5EF4-FFF2-40B4-BE49-F238E27FC236}">
                <a16:creationId xmlns:a16="http://schemas.microsoft.com/office/drawing/2014/main" id="{633ABDA7-FF8C-4E26-8C7D-47E0AE54E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265557"/>
            <a:ext cx="7031" cy="3931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B81E4DEC-1698-3A0C-1712-06B0EA4F94A6}"/>
              </a:ext>
            </a:extLst>
          </p:cNvPr>
          <p:cNvSpPr>
            <a:spLocks noGrp="1"/>
          </p:cNvSpPr>
          <p:nvPr>
            <p:ph type="subTitle" idx="1"/>
          </p:nvPr>
        </p:nvSpPr>
        <p:spPr>
          <a:xfrm>
            <a:off x="5065182" y="643466"/>
            <a:ext cx="6173333" cy="5269650"/>
          </a:xfrm>
        </p:spPr>
        <p:txBody>
          <a:bodyPr vert="horz" lIns="91440" tIns="45720" rIns="91440" bIns="45720" rtlCol="0" anchor="ctr">
            <a:normAutofit/>
          </a:bodyPr>
          <a:lstStyle/>
          <a:p>
            <a:pPr marL="457200" indent="-182880" algn="l">
              <a:buFont typeface="Corbel" pitchFamily="34" charset="0"/>
              <a:buChar char="•"/>
            </a:pPr>
            <a:r>
              <a:rPr lang="en-US" sz="2000" dirty="0">
                <a:solidFill>
                  <a:schemeClr val="tx2"/>
                </a:solidFill>
              </a:rPr>
              <a:t>CPI Calculation and its Components</a:t>
            </a:r>
          </a:p>
          <a:p>
            <a:pPr marL="457200" indent="-182880" algn="l">
              <a:buFont typeface="Corbel" pitchFamily="34" charset="0"/>
              <a:buChar char="•"/>
            </a:pPr>
            <a:r>
              <a:rPr lang="en-US" sz="2000" dirty="0">
                <a:solidFill>
                  <a:schemeClr val="tx2"/>
                </a:solidFill>
              </a:rPr>
              <a:t>Each Components relative size in CPI Calculation across US and US regions  </a:t>
            </a:r>
          </a:p>
          <a:p>
            <a:pPr marL="457200" indent="-182880" algn="l">
              <a:buFont typeface="Corbel" pitchFamily="34" charset="0"/>
              <a:buChar char="•"/>
            </a:pPr>
            <a:r>
              <a:rPr lang="en-US" sz="2000" dirty="0">
                <a:solidFill>
                  <a:schemeClr val="tx2"/>
                </a:solidFill>
              </a:rPr>
              <a:t>Inflation Trends in the United States for last decade or so</a:t>
            </a:r>
          </a:p>
          <a:p>
            <a:pPr marL="457200" indent="-182880" algn="l">
              <a:buFont typeface="Corbel" pitchFamily="34" charset="0"/>
              <a:buChar char="•"/>
            </a:pPr>
            <a:r>
              <a:rPr lang="en-US" sz="2000" dirty="0">
                <a:solidFill>
                  <a:schemeClr val="tx2"/>
                </a:solidFill>
              </a:rPr>
              <a:t>Relationship between CO2 emission and Agriculture Value Added %</a:t>
            </a:r>
          </a:p>
          <a:p>
            <a:pPr marL="457200" indent="-182880" algn="l">
              <a:buFont typeface="Corbel" pitchFamily="34" charset="0"/>
              <a:buChar char="•"/>
            </a:pPr>
            <a:r>
              <a:rPr lang="en-US" sz="2000" dirty="0">
                <a:solidFill>
                  <a:schemeClr val="tx2"/>
                </a:solidFill>
              </a:rPr>
              <a:t>Analyze Inflation across US major cities and US regions for Housing and Education sector</a:t>
            </a:r>
          </a:p>
          <a:p>
            <a:pPr marL="457200" indent="-182880" algn="l">
              <a:buFont typeface="Corbel" pitchFamily="34" charset="0"/>
              <a:buChar char="•"/>
            </a:pPr>
            <a:r>
              <a:rPr lang="en-US" sz="2000" dirty="0">
                <a:solidFill>
                  <a:schemeClr val="tx2"/>
                </a:solidFill>
              </a:rPr>
              <a:t>Relationship between CPI , HPI, Mortgage Rates and Tuitions</a:t>
            </a:r>
          </a:p>
          <a:p>
            <a:pPr marL="342900" indent="-182880" algn="l">
              <a:buFont typeface="Corbel" pitchFamily="34" charset="0"/>
              <a:buChar char="•"/>
            </a:pPr>
            <a:endParaRPr lang="en-US" sz="2000" dirty="0">
              <a:solidFill>
                <a:schemeClr val="tx2"/>
              </a:solidFill>
            </a:endParaRPr>
          </a:p>
          <a:p>
            <a:pPr marL="342900" indent="-182880" algn="l">
              <a:buFont typeface="Corbel" pitchFamily="34" charset="0"/>
              <a:buChar char="•"/>
            </a:pPr>
            <a:endParaRPr lang="en-US" sz="2000" dirty="0">
              <a:solidFill>
                <a:schemeClr val="tx2"/>
              </a:solidFill>
            </a:endParaRPr>
          </a:p>
        </p:txBody>
      </p:sp>
    </p:spTree>
    <p:extLst>
      <p:ext uri="{BB962C8B-B14F-4D97-AF65-F5344CB8AC3E}">
        <p14:creationId xmlns:p14="http://schemas.microsoft.com/office/powerpoint/2010/main" val="1996622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rectangular bars with black text">
            <a:extLst>
              <a:ext uri="{FF2B5EF4-FFF2-40B4-BE49-F238E27FC236}">
                <a16:creationId xmlns:a16="http://schemas.microsoft.com/office/drawing/2014/main" id="{D0047CA0-A6F3-FB71-F025-17485CCBB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pic>
        <p:nvPicPr>
          <p:cNvPr id="5" name="Picture 4" descr="A colorful rectangular bars with black text&#10;&#10;Description automatically generated with medium confidence">
            <a:extLst>
              <a:ext uri="{FF2B5EF4-FFF2-40B4-BE49-F238E27FC236}">
                <a16:creationId xmlns:a16="http://schemas.microsoft.com/office/drawing/2014/main" id="{9058BE9D-2612-2098-45C1-0783FB7DA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sp>
        <p:nvSpPr>
          <p:cNvPr id="6" name="TextBox 5">
            <a:extLst>
              <a:ext uri="{FF2B5EF4-FFF2-40B4-BE49-F238E27FC236}">
                <a16:creationId xmlns:a16="http://schemas.microsoft.com/office/drawing/2014/main" id="{416C9938-BC3B-189D-826D-04BB01515F1A}"/>
              </a:ext>
            </a:extLst>
          </p:cNvPr>
          <p:cNvSpPr txBox="1"/>
          <p:nvPr/>
        </p:nvSpPr>
        <p:spPr>
          <a:xfrm>
            <a:off x="1404551" y="864972"/>
            <a:ext cx="9749481" cy="738664"/>
          </a:xfrm>
          <a:prstGeom prst="rect">
            <a:avLst/>
          </a:prstGeom>
          <a:noFill/>
        </p:spPr>
        <p:txBody>
          <a:bodyPr wrap="square" rtlCol="0">
            <a:spAutoFit/>
          </a:bodyPr>
          <a:lstStyle/>
          <a:p>
            <a:pPr algn="ctr"/>
            <a:r>
              <a:rPr lang="en-US" sz="2400" b="1" i="0" dirty="0">
                <a:solidFill>
                  <a:schemeClr val="accent2">
                    <a:lumMod val="75000"/>
                  </a:schemeClr>
                </a:solidFill>
                <a:effectLst/>
                <a:highlight>
                  <a:srgbClr val="FAFCFC"/>
                </a:highlight>
                <a:latin typeface="Roboto Condensed" panose="02000000000000000000" pitchFamily="2" charset="0"/>
              </a:rPr>
              <a:t>Expenditure weights, by category, for U.S. regions, 2024</a:t>
            </a:r>
          </a:p>
          <a:p>
            <a:endParaRPr lang="en-US" dirty="0"/>
          </a:p>
        </p:txBody>
      </p:sp>
    </p:spTree>
    <p:extLst>
      <p:ext uri="{BB962C8B-B14F-4D97-AF65-F5344CB8AC3E}">
        <p14:creationId xmlns:p14="http://schemas.microsoft.com/office/powerpoint/2010/main" val="540725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aph of different colored lines&#10;&#10;Description automatically generated">
            <a:extLst>
              <a:ext uri="{FF2B5EF4-FFF2-40B4-BE49-F238E27FC236}">
                <a16:creationId xmlns:a16="http://schemas.microsoft.com/office/drawing/2014/main" id="{260113FB-B060-B36E-B25D-C39D02F8788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919" b="919"/>
          <a:stretch>
            <a:fillRect/>
          </a:stretch>
        </p:blipFill>
        <p:spPr/>
      </p:pic>
      <p:pic>
        <p:nvPicPr>
          <p:cNvPr id="7" name="Content Placeholder 13" descr="A map of the united states">
            <a:extLst>
              <a:ext uri="{FF2B5EF4-FFF2-40B4-BE49-F238E27FC236}">
                <a16:creationId xmlns:a16="http://schemas.microsoft.com/office/drawing/2014/main" id="{66D17671-3757-33E8-D8C4-1D2C6436372B}"/>
              </a:ext>
            </a:extLst>
          </p:cNvPr>
          <p:cNvPicPr>
            <a:picLocks noChangeAspect="1"/>
          </p:cNvPicPr>
          <p:nvPr/>
        </p:nvPicPr>
        <p:blipFill>
          <a:blip r:embed="rId4"/>
          <a:stretch>
            <a:fillRect/>
          </a:stretch>
        </p:blipFill>
        <p:spPr>
          <a:xfrm>
            <a:off x="357213" y="1131275"/>
            <a:ext cx="5038724" cy="3019424"/>
          </a:xfrm>
          <a:prstGeom prst="rect">
            <a:avLst/>
          </a:prstGeom>
        </p:spPr>
      </p:pic>
    </p:spTree>
    <p:extLst>
      <p:ext uri="{BB962C8B-B14F-4D97-AF65-F5344CB8AC3E}">
        <p14:creationId xmlns:p14="http://schemas.microsoft.com/office/powerpoint/2010/main" val="676796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D8EDAE5D-5E88-D13B-0AB1-162AF7352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
        <p:nvSpPr>
          <p:cNvPr id="5" name="TextBox 4">
            <a:extLst>
              <a:ext uri="{FF2B5EF4-FFF2-40B4-BE49-F238E27FC236}">
                <a16:creationId xmlns:a16="http://schemas.microsoft.com/office/drawing/2014/main" id="{88EB2F47-B642-95B1-379B-EC96DC2EFABA}"/>
              </a:ext>
            </a:extLst>
          </p:cNvPr>
          <p:cNvSpPr txBox="1"/>
          <p:nvPr/>
        </p:nvSpPr>
        <p:spPr>
          <a:xfrm>
            <a:off x="6187645" y="284372"/>
            <a:ext cx="6098058" cy="646331"/>
          </a:xfrm>
          <a:prstGeom prst="rect">
            <a:avLst/>
          </a:prstGeom>
          <a:noFill/>
        </p:spPr>
        <p:txBody>
          <a:bodyPr wrap="square">
            <a:spAutoFit/>
          </a:bodyPr>
          <a:lstStyle/>
          <a:p>
            <a:pPr algn="just"/>
            <a:r>
              <a:rPr lang="en-US" b="1" dirty="0">
                <a:solidFill>
                  <a:schemeClr val="accent2">
                    <a:lumMod val="75000"/>
                  </a:schemeClr>
                </a:solidFill>
              </a:rPr>
              <a:t>Northeast States Tops the Tuition Fee Expense</a:t>
            </a:r>
          </a:p>
          <a:p>
            <a:pPr algn="just"/>
            <a:r>
              <a:rPr lang="en-US" sz="1800" b="1" dirty="0">
                <a:solidFill>
                  <a:schemeClr val="accent2">
                    <a:lumMod val="75000"/>
                  </a:schemeClr>
                </a:solidFill>
              </a:rPr>
              <a:t>South </a:t>
            </a:r>
            <a:r>
              <a:rPr lang="en-US" b="1" dirty="0">
                <a:solidFill>
                  <a:schemeClr val="accent2">
                    <a:lumMod val="75000"/>
                  </a:schemeClr>
                </a:solidFill>
              </a:rPr>
              <a:t>States with Lower Tuition Fee Expense</a:t>
            </a:r>
            <a:endParaRPr lang="en-US" sz="1800" b="1" dirty="0">
              <a:solidFill>
                <a:schemeClr val="accent2">
                  <a:lumMod val="75000"/>
                </a:schemeClr>
              </a:solidFill>
            </a:endParaRPr>
          </a:p>
        </p:txBody>
      </p:sp>
    </p:spTree>
    <p:extLst>
      <p:ext uri="{BB962C8B-B14F-4D97-AF65-F5344CB8AC3E}">
        <p14:creationId xmlns:p14="http://schemas.microsoft.com/office/powerpoint/2010/main" val="3473300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3AA26E83-416D-EFA9-2795-25B17FC7E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73880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510" y="667690"/>
            <a:ext cx="10994195" cy="726105"/>
          </a:xfrm>
        </p:spPr>
        <p:txBody>
          <a:bodyPr>
            <a:normAutofit/>
          </a:bodyPr>
          <a:lstStyle/>
          <a:p>
            <a:pPr algn="ctr"/>
            <a:r>
              <a:rPr lang="en-US" sz="4400" dirty="0"/>
              <a:t>Conclusions:</a:t>
            </a:r>
          </a:p>
        </p:txBody>
      </p:sp>
      <p:sp>
        <p:nvSpPr>
          <p:cNvPr id="5" name="TextBox 4"/>
          <p:cNvSpPr txBox="1"/>
          <p:nvPr/>
        </p:nvSpPr>
        <p:spPr>
          <a:xfrm>
            <a:off x="710214" y="1553592"/>
            <a:ext cx="10635448" cy="6370975"/>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Inflation Rates in US did rise drastically on the start of covid pandemic and reached 6.19% by mid of 2022. In the year 2023, the inflation rate started to come down and now in 2024 it’s 2.98% that’s close to the value before Covid.</a:t>
            </a:r>
          </a:p>
          <a:p>
            <a:pPr marL="285750" indent="-285750">
              <a:buFont typeface="Arial" panose="020B0604020202020204" pitchFamily="34" charset="0"/>
              <a:buChar char="•"/>
            </a:pPr>
            <a:r>
              <a:rPr lang="en-US" sz="2400" dirty="0"/>
              <a:t>During covid pandemic times, CPI and HPI started to rise but Mortgage Rate didn’t change until 2021. We found correlation between CPI and HPI is higher than CPI and Mortgage rate. </a:t>
            </a:r>
          </a:p>
          <a:p>
            <a:pPr marL="285750" indent="-285750">
              <a:buFont typeface="Arial" panose="020B0604020202020204" pitchFamily="34" charset="0"/>
              <a:buChar char="•"/>
            </a:pPr>
            <a:r>
              <a:rPr lang="en-US" sz="2400" dirty="0"/>
              <a:t>Both HPI and Housing Sector expenditure weightage in the CPI calculation is the highest for West Region. So increase in housing price in West Region has impacted inflation rate in this region more compared to other regions.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446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1BD8B-7197-685D-301C-AC15E87BBFF9}"/>
              </a:ext>
            </a:extLst>
          </p:cNvPr>
          <p:cNvSpPr>
            <a:spLocks noGrp="1"/>
          </p:cNvSpPr>
          <p:nvPr>
            <p:ph type="sldNum" sz="quarter" idx="12"/>
          </p:nvPr>
        </p:nvSpPr>
        <p:spPr/>
        <p:txBody>
          <a:bodyPr/>
          <a:lstStyle/>
          <a:p>
            <a:fld id="{60553ECD-7F6D-420D-93CA-D8D15EB427AC}" type="slidenum">
              <a:rPr lang="en-US" smtClean="0"/>
              <a:t>25</a:t>
            </a:fld>
            <a:endParaRPr lang="en-US"/>
          </a:p>
        </p:txBody>
      </p:sp>
      <p:sp>
        <p:nvSpPr>
          <p:cNvPr id="3" name="TextBox 2">
            <a:extLst>
              <a:ext uri="{FF2B5EF4-FFF2-40B4-BE49-F238E27FC236}">
                <a16:creationId xmlns:a16="http://schemas.microsoft.com/office/drawing/2014/main" id="{61EF0FFB-B481-B48F-9305-3D842546CCCD}"/>
              </a:ext>
            </a:extLst>
          </p:cNvPr>
          <p:cNvSpPr txBox="1"/>
          <p:nvPr/>
        </p:nvSpPr>
        <p:spPr>
          <a:xfrm>
            <a:off x="704088" y="557784"/>
            <a:ext cx="10643616"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00000"/>
                </a:solidFill>
                <a:effectLst/>
                <a:highlight>
                  <a:srgbClr val="FFFFFF"/>
                </a:highlight>
                <a:latin typeface="IBM Plex Serif" panose="020F0502020204030204" pitchFamily="18" charset="0"/>
              </a:rPr>
              <a:t>The price of tuition, other school fees and child care rose steadily after 2015. Then, it dips strongly during 2021-22 as overall inflation in the U.S. peaks. Currently(2024) its up by 1.53% compared to 2021. It seems tuition and inflation are negatively correlated. So, rise in inflation reduces the customer spending in Tuition. </a:t>
            </a:r>
          </a:p>
          <a:p>
            <a:pPr marL="285750" indent="-285750">
              <a:buFont typeface="Arial" panose="020B0604020202020204" pitchFamily="34" charset="0"/>
              <a:buChar char="•"/>
            </a:pPr>
            <a:r>
              <a:rPr lang="en-US" dirty="0">
                <a:solidFill>
                  <a:srgbClr val="000000"/>
                </a:solidFill>
                <a:highlight>
                  <a:srgbClr val="FFFFFF"/>
                </a:highlight>
                <a:latin typeface="IBM Plex Serif" panose="020F0502020204030204" pitchFamily="18" charset="0"/>
              </a:rPr>
              <a:t>Northeastern and Western states show consistently higher tuition costs, both for in-state and out-state type of students. Inflation in years 2020 to 2023 has caused decline in tuition costs from years 2020 </a:t>
            </a:r>
            <a:r>
              <a:rPr lang="en-US">
                <a:solidFill>
                  <a:srgbClr val="000000"/>
                </a:solidFill>
                <a:highlight>
                  <a:srgbClr val="FFFFFF"/>
                </a:highlight>
                <a:latin typeface="IBM Plex Serif" panose="020F0502020204030204" pitchFamily="18" charset="0"/>
              </a:rPr>
              <a:t>to 2023.</a:t>
            </a:r>
            <a:endParaRPr lang="en-US" dirty="0">
              <a:solidFill>
                <a:srgbClr val="000000"/>
              </a:solidFill>
              <a:highlight>
                <a:srgbClr val="FFFFFF"/>
              </a:highlight>
              <a:latin typeface="IBM Plex Serif" panose="020F0502020204030204" pitchFamily="18" charset="0"/>
            </a:endParaRPr>
          </a:p>
          <a:p>
            <a:endParaRPr lang="en-US" dirty="0"/>
          </a:p>
          <a:p>
            <a:endParaRPr lang="en-US" dirty="0"/>
          </a:p>
        </p:txBody>
      </p:sp>
    </p:spTree>
    <p:extLst>
      <p:ext uri="{BB962C8B-B14F-4D97-AF65-F5344CB8AC3E}">
        <p14:creationId xmlns:p14="http://schemas.microsoft.com/office/powerpoint/2010/main" val="4007584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
        <p:nvSpPr>
          <p:cNvPr id="5" name="Title 5"/>
          <p:cNvSpPr txBox="1">
            <a:spLocks/>
          </p:cNvSpPr>
          <p:nvPr/>
        </p:nvSpPr>
        <p:spPr>
          <a:xfrm>
            <a:off x="2873829" y="1310655"/>
            <a:ext cx="4107234" cy="803153"/>
          </a:xfrm>
          <a:prstGeom prst="rect">
            <a:avLst/>
          </a:prstGeom>
        </p:spPr>
        <p:txBody>
          <a:bodyPr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gn="ctr"/>
            <a:r>
              <a:rPr lang="en-US" sz="2000" dirty="0"/>
              <a:t>Any Questions, Comments &amp; Concerns?</a:t>
            </a:r>
            <a:endParaRPr lang="en-US" sz="1600" dirty="0"/>
          </a:p>
        </p:txBody>
      </p:sp>
      <p:sp>
        <p:nvSpPr>
          <p:cNvPr id="2" name="Title 1"/>
          <p:cNvSpPr>
            <a:spLocks noGrp="1"/>
          </p:cNvSpPr>
          <p:nvPr>
            <p:ph type="ctrTitle"/>
          </p:nvPr>
        </p:nvSpPr>
        <p:spPr>
          <a:xfrm>
            <a:off x="304542" y="2428926"/>
            <a:ext cx="5734050" cy="835498"/>
          </a:xfrm>
        </p:spPr>
        <p:txBody>
          <a:bodyPr>
            <a:normAutofit/>
          </a:bodyPr>
          <a:lstStyle/>
          <a:p>
            <a:pPr algn="ctr"/>
            <a:r>
              <a:rPr lang="en-US" sz="4800" dirty="0"/>
              <a:t>Thank You</a:t>
            </a:r>
          </a:p>
        </p:txBody>
      </p:sp>
      <p:sp>
        <p:nvSpPr>
          <p:cNvPr id="3" name="Subtitle 2"/>
          <p:cNvSpPr>
            <a:spLocks noGrp="1"/>
          </p:cNvSpPr>
          <p:nvPr>
            <p:ph type="subTitle" idx="1"/>
          </p:nvPr>
        </p:nvSpPr>
        <p:spPr>
          <a:xfrm>
            <a:off x="1080655" y="3264424"/>
            <a:ext cx="4756055" cy="2138849"/>
          </a:xfrm>
        </p:spPr>
        <p:txBody>
          <a:bodyPr numCol="1">
            <a:noAutofit/>
          </a:bodyPr>
          <a:lstStyle/>
          <a:p>
            <a:pPr algn="ctr">
              <a:lnSpc>
                <a:spcPct val="200000"/>
              </a:lnSpc>
            </a:pPr>
            <a:r>
              <a:rPr lang="en-US" sz="1600" dirty="0"/>
              <a:t>Analysis performed by: </a:t>
            </a:r>
          </a:p>
          <a:p>
            <a:pPr algn="ctr">
              <a:lnSpc>
                <a:spcPct val="200000"/>
              </a:lnSpc>
            </a:pPr>
            <a:r>
              <a:rPr lang="en-US" sz="1600" dirty="0"/>
              <a:t>Bonyshree Bose</a:t>
            </a:r>
          </a:p>
          <a:p>
            <a:pPr algn="ctr">
              <a:lnSpc>
                <a:spcPct val="200000"/>
              </a:lnSpc>
            </a:pPr>
            <a:r>
              <a:rPr lang="en-US" sz="1600" dirty="0"/>
              <a:t> 	    Kanha Baidya</a:t>
            </a:r>
          </a:p>
          <a:p>
            <a:pPr algn="ctr">
              <a:lnSpc>
                <a:spcPct val="200000"/>
              </a:lnSpc>
            </a:pPr>
            <a:r>
              <a:rPr lang="en-US" sz="1600" dirty="0"/>
              <a:t>		          </a:t>
            </a:r>
            <a:r>
              <a:rPr lang="en-US" sz="1600" dirty="0" err="1"/>
              <a:t>Anirudh</a:t>
            </a:r>
            <a:r>
              <a:rPr lang="en-US" sz="1600" dirty="0"/>
              <a:t> </a:t>
            </a:r>
            <a:r>
              <a:rPr lang="en-US" sz="1600" dirty="0" err="1"/>
              <a:t>Bhamidipati</a:t>
            </a:r>
            <a:endParaRPr lang="en-US" sz="1600" dirty="0"/>
          </a:p>
          <a:p>
            <a:pPr algn="ctr">
              <a:lnSpc>
                <a:spcPct val="200000"/>
              </a:lnSpc>
            </a:pPr>
            <a:r>
              <a:rPr lang="en-US" sz="1600" dirty="0"/>
              <a:t>		 Yashesh Darji</a:t>
            </a:r>
          </a:p>
        </p:txBody>
      </p:sp>
    </p:spTree>
    <p:extLst>
      <p:ext uri="{BB962C8B-B14F-4D97-AF65-F5344CB8AC3E}">
        <p14:creationId xmlns:p14="http://schemas.microsoft.com/office/powerpoint/2010/main" val="154513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4F1C3-3ADD-491F-8C66-57912A242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BC67B137-15B0-4AF6-94A8-AC00BA8D7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99F27B-22F2-45E1-BFB8-2B1FF14A9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1BBAD4-909C-EC13-27A9-EC88F1673253}"/>
              </a:ext>
            </a:extLst>
          </p:cNvPr>
          <p:cNvSpPr>
            <a:spLocks noGrp="1"/>
          </p:cNvSpPr>
          <p:nvPr>
            <p:ph type="ctrTitle"/>
          </p:nvPr>
        </p:nvSpPr>
        <p:spPr>
          <a:xfrm>
            <a:off x="643467" y="643466"/>
            <a:ext cx="3602736" cy="5269651"/>
          </a:xfrm>
        </p:spPr>
        <p:txBody>
          <a:bodyPr vert="horz" lIns="91440" tIns="45720" rIns="91440" bIns="45720" rtlCol="0" anchor="ctr">
            <a:normAutofit/>
          </a:bodyPr>
          <a:lstStyle/>
          <a:p>
            <a:pPr>
              <a:lnSpc>
                <a:spcPct val="90000"/>
              </a:lnSpc>
            </a:pPr>
            <a:r>
              <a:rPr lang="en-US" sz="3200">
                <a:solidFill>
                  <a:schemeClr val="tx2"/>
                </a:solidFill>
              </a:rPr>
              <a:t>Let’s talk about Inflation </a:t>
            </a:r>
          </a:p>
        </p:txBody>
      </p:sp>
      <p:cxnSp>
        <p:nvCxnSpPr>
          <p:cNvPr id="14" name="Straight Connector 13">
            <a:extLst>
              <a:ext uri="{FF2B5EF4-FFF2-40B4-BE49-F238E27FC236}">
                <a16:creationId xmlns:a16="http://schemas.microsoft.com/office/drawing/2014/main" id="{633ABDA7-FF8C-4E26-8C7D-47E0AE54E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265557"/>
            <a:ext cx="7031" cy="3931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F2DCF52-EC2F-AAFA-A1F4-9F1287751EA6}"/>
              </a:ext>
            </a:extLst>
          </p:cNvPr>
          <p:cNvSpPr>
            <a:spLocks noGrp="1"/>
          </p:cNvSpPr>
          <p:nvPr>
            <p:ph type="subTitle" idx="1"/>
          </p:nvPr>
        </p:nvSpPr>
        <p:spPr>
          <a:xfrm>
            <a:off x="5065182" y="643466"/>
            <a:ext cx="6173333" cy="5269650"/>
          </a:xfrm>
        </p:spPr>
        <p:txBody>
          <a:bodyPr vert="horz" lIns="91440" tIns="45720" rIns="91440" bIns="45720" rtlCol="0" anchor="ctr">
            <a:normAutofit/>
          </a:bodyPr>
          <a:lstStyle/>
          <a:p>
            <a:pPr indent="-182880" algn="l">
              <a:buFont typeface="Corbel" pitchFamily="34" charset="0"/>
              <a:buChar char="•"/>
            </a:pPr>
            <a:endParaRPr lang="en-US" sz="2000" b="1" dirty="0">
              <a:solidFill>
                <a:schemeClr val="tx2"/>
              </a:solidFill>
            </a:endParaRPr>
          </a:p>
          <a:p>
            <a:pPr algn="l"/>
            <a:r>
              <a:rPr lang="en-US" sz="2000" b="1" dirty="0">
                <a:solidFill>
                  <a:schemeClr val="tx2"/>
                </a:solidFill>
              </a:rPr>
              <a:t>What is inflation?</a:t>
            </a:r>
          </a:p>
          <a:p>
            <a:pPr algn="l"/>
            <a:r>
              <a:rPr lang="en-US" sz="2000" b="0" i="0" dirty="0">
                <a:solidFill>
                  <a:schemeClr val="tx2"/>
                </a:solidFill>
                <a:effectLst/>
              </a:rPr>
              <a:t>Inflation is an overall increase in the prices of goods or services in an economy. </a:t>
            </a:r>
          </a:p>
          <a:p>
            <a:pPr indent="-182880" algn="l">
              <a:buFont typeface="Corbel" pitchFamily="34" charset="0"/>
              <a:buChar char="•"/>
            </a:pPr>
            <a:endParaRPr lang="en-US" sz="2000" b="1" dirty="0">
              <a:solidFill>
                <a:schemeClr val="tx2"/>
              </a:solidFill>
            </a:endParaRPr>
          </a:p>
          <a:p>
            <a:pPr algn="l"/>
            <a:r>
              <a:rPr lang="en-US" sz="2000" b="1" dirty="0">
                <a:solidFill>
                  <a:schemeClr val="tx2"/>
                </a:solidFill>
              </a:rPr>
              <a:t>Reasons for Inflation?</a:t>
            </a:r>
          </a:p>
          <a:p>
            <a:pPr algn="l"/>
            <a:r>
              <a:rPr lang="en-US" sz="2000" b="0" i="0" dirty="0">
                <a:solidFill>
                  <a:schemeClr val="tx2"/>
                </a:solidFill>
                <a:effectLst/>
              </a:rPr>
              <a:t>Inflation can occur for a variety of reasons, like higher wages, lower interest rates, supply chain issues, or broader issues in the global economy.</a:t>
            </a:r>
            <a:endParaRPr lang="en-US" sz="2000" dirty="0">
              <a:solidFill>
                <a:schemeClr val="tx2"/>
              </a:solidFill>
            </a:endParaRPr>
          </a:p>
          <a:p>
            <a:pPr indent="-182880" algn="l">
              <a:buFont typeface="Corbel" pitchFamily="34" charset="0"/>
              <a:buChar char="•"/>
            </a:pPr>
            <a:endParaRPr lang="en-US" sz="2000" b="0" i="0" dirty="0">
              <a:solidFill>
                <a:schemeClr val="tx2"/>
              </a:solidFill>
              <a:effectLst/>
            </a:endParaRPr>
          </a:p>
          <a:p>
            <a:pPr indent="-182880" algn="l">
              <a:buFont typeface="Corbel" pitchFamily="34" charset="0"/>
              <a:buChar char="•"/>
            </a:pPr>
            <a:endParaRPr lang="en-US" sz="2000" dirty="0">
              <a:solidFill>
                <a:schemeClr val="tx2"/>
              </a:solidFill>
            </a:endParaRPr>
          </a:p>
        </p:txBody>
      </p:sp>
    </p:spTree>
    <p:extLst>
      <p:ext uri="{BB962C8B-B14F-4D97-AF65-F5344CB8AC3E}">
        <p14:creationId xmlns:p14="http://schemas.microsoft.com/office/powerpoint/2010/main" val="169279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B7D1D-884D-D70D-5A6F-554DB3C931AF}"/>
              </a:ext>
            </a:extLst>
          </p:cNvPr>
          <p:cNvSpPr>
            <a:spLocks noGrp="1"/>
          </p:cNvSpPr>
          <p:nvPr>
            <p:ph type="sldNum" sz="quarter" idx="12"/>
          </p:nvPr>
        </p:nvSpPr>
        <p:spPr/>
        <p:txBody>
          <a:bodyPr/>
          <a:lstStyle/>
          <a:p>
            <a:fld id="{60553ECD-7F6D-420D-93CA-D8D15EB427AC}" type="slidenum">
              <a:rPr lang="en-US" smtClean="0"/>
              <a:t>4</a:t>
            </a:fld>
            <a:endParaRPr lang="en-US"/>
          </a:p>
        </p:txBody>
      </p:sp>
      <p:pic>
        <p:nvPicPr>
          <p:cNvPr id="4" name="Picture 3" descr="A pie chart with different colored circles&#10;&#10;Description automatically generated">
            <a:extLst>
              <a:ext uri="{FF2B5EF4-FFF2-40B4-BE49-F238E27FC236}">
                <a16:creationId xmlns:a16="http://schemas.microsoft.com/office/drawing/2014/main" id="{AE01FEE9-ABA8-A987-4841-81E54E882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377" y="439524"/>
            <a:ext cx="4762500" cy="5715000"/>
          </a:xfrm>
          <a:prstGeom prst="rect">
            <a:avLst/>
          </a:prstGeom>
        </p:spPr>
      </p:pic>
      <p:sp>
        <p:nvSpPr>
          <p:cNvPr id="5" name="TextBox 4">
            <a:extLst>
              <a:ext uri="{FF2B5EF4-FFF2-40B4-BE49-F238E27FC236}">
                <a16:creationId xmlns:a16="http://schemas.microsoft.com/office/drawing/2014/main" id="{E3B70399-AFBC-8CA5-3B5D-4080067975AC}"/>
              </a:ext>
            </a:extLst>
          </p:cNvPr>
          <p:cNvSpPr txBox="1"/>
          <p:nvPr/>
        </p:nvSpPr>
        <p:spPr>
          <a:xfrm>
            <a:off x="1295699" y="2413733"/>
            <a:ext cx="4647414" cy="2613023"/>
          </a:xfrm>
          <a:prstGeom prst="rect">
            <a:avLst/>
          </a:prstGeom>
          <a:noFill/>
        </p:spPr>
        <p:txBody>
          <a:bodyPr wrap="square" rtlCol="0">
            <a:spAutoFit/>
          </a:bodyPr>
          <a:lstStyle/>
          <a:p>
            <a:pPr marL="342900" indent="-182880">
              <a:lnSpc>
                <a:spcPct val="90000"/>
              </a:lnSpc>
              <a:buFont typeface="Corbel" pitchFamily="34" charset="0"/>
              <a:buChar char="•"/>
            </a:pPr>
            <a:r>
              <a:rPr lang="en-US" sz="1800" b="0" i="0" dirty="0">
                <a:effectLst/>
              </a:rPr>
              <a:t>Consumer Price Index for Urban Consumers (CPI-U) (Published by Bureau of Labor Statistics)</a:t>
            </a:r>
          </a:p>
          <a:p>
            <a:pPr marL="342900" indent="-182880">
              <a:lnSpc>
                <a:spcPct val="90000"/>
              </a:lnSpc>
              <a:buFont typeface="Corbel" pitchFamily="34" charset="0"/>
              <a:buChar char="•"/>
            </a:pPr>
            <a:r>
              <a:rPr lang="en-US" sz="1800" i="0" dirty="0">
                <a:highlight>
                  <a:srgbClr val="FFFFFF"/>
                </a:highlight>
              </a:rPr>
              <a:t>A</a:t>
            </a:r>
            <a:r>
              <a:rPr lang="en-US" sz="1800" b="0" i="0" dirty="0">
                <a:effectLst/>
                <a:highlight>
                  <a:srgbClr val="FFFFFF"/>
                </a:highlight>
              </a:rPr>
              <a:t>verage change in the prices of consumer goods and services</a:t>
            </a:r>
          </a:p>
          <a:p>
            <a:pPr marL="342900" indent="-182880">
              <a:lnSpc>
                <a:spcPct val="90000"/>
              </a:lnSpc>
              <a:buFont typeface="Corbel" pitchFamily="34" charset="0"/>
              <a:buChar char="•"/>
            </a:pPr>
            <a:r>
              <a:rPr lang="en-US" sz="1800" i="0" dirty="0">
                <a:highlight>
                  <a:srgbClr val="FFFFFF"/>
                </a:highlight>
              </a:rPr>
              <a:t>Prices in the CPI-U are given a weight based on their relative importance</a:t>
            </a:r>
          </a:p>
          <a:p>
            <a:pPr marL="342900" indent="-182880">
              <a:lnSpc>
                <a:spcPct val="90000"/>
              </a:lnSpc>
              <a:buFont typeface="Corbel" pitchFamily="34" charset="0"/>
              <a:buChar char="•"/>
            </a:pPr>
            <a:r>
              <a:rPr lang="en-US" sz="1800" i="0" dirty="0">
                <a:highlight>
                  <a:srgbClr val="FFFFFF"/>
                </a:highlight>
              </a:rPr>
              <a:t>Census regions: Northeast, South, Midwest, West</a:t>
            </a:r>
          </a:p>
          <a:p>
            <a:endParaRPr lang="en-US" dirty="0"/>
          </a:p>
        </p:txBody>
      </p:sp>
      <p:sp>
        <p:nvSpPr>
          <p:cNvPr id="7" name="TextBox 6">
            <a:extLst>
              <a:ext uri="{FF2B5EF4-FFF2-40B4-BE49-F238E27FC236}">
                <a16:creationId xmlns:a16="http://schemas.microsoft.com/office/drawing/2014/main" id="{4256A169-EC42-3E8A-BE6B-F34C51631892}"/>
              </a:ext>
            </a:extLst>
          </p:cNvPr>
          <p:cNvSpPr txBox="1"/>
          <p:nvPr/>
        </p:nvSpPr>
        <p:spPr>
          <a:xfrm>
            <a:off x="1556766" y="1478203"/>
            <a:ext cx="6094476" cy="461665"/>
          </a:xfrm>
          <a:prstGeom prst="rect">
            <a:avLst/>
          </a:prstGeom>
          <a:noFill/>
        </p:spPr>
        <p:txBody>
          <a:bodyPr wrap="square">
            <a:spAutoFit/>
          </a:bodyPr>
          <a:lstStyle/>
          <a:p>
            <a:r>
              <a:rPr lang="en-US" sz="2400" b="1" i="0" dirty="0">
                <a:solidFill>
                  <a:schemeClr val="accent2">
                    <a:lumMod val="75000"/>
                  </a:schemeClr>
                </a:solidFill>
                <a:effectLst/>
              </a:rPr>
              <a:t>How is inflation measured?</a:t>
            </a:r>
            <a:endParaRPr lang="en-US" sz="2400" dirty="0">
              <a:solidFill>
                <a:schemeClr val="accent2">
                  <a:lumMod val="75000"/>
                </a:schemeClr>
              </a:solidFill>
            </a:endParaRPr>
          </a:p>
        </p:txBody>
      </p:sp>
    </p:spTree>
    <p:extLst>
      <p:ext uri="{BB962C8B-B14F-4D97-AF65-F5344CB8AC3E}">
        <p14:creationId xmlns:p14="http://schemas.microsoft.com/office/powerpoint/2010/main" val="3532182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3AB73787-13CC-0891-8660-6922E09343F6}"/>
              </a:ext>
              <a:ext uri="{C183D7F6-B498-43B3-948B-1728B52AA6E4}">
                <adec:decorative xmlns:adec="http://schemas.microsoft.com/office/drawing/2017/decorative" val="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5403" b="25403"/>
          <a:stretch/>
        </p:blipFill>
        <p:spPr>
          <a:prstGeom prst="rect">
            <a:avLst/>
          </a:prstGeom>
        </p:spPr>
      </p:pic>
      <p:sp>
        <p:nvSpPr>
          <p:cNvPr id="4" name="Text Placeholder 3">
            <a:extLst>
              <a:ext uri="{FF2B5EF4-FFF2-40B4-BE49-F238E27FC236}">
                <a16:creationId xmlns:a16="http://schemas.microsoft.com/office/drawing/2014/main" id="{74F2AB61-A888-2927-B4F0-839C7991CB9C}"/>
              </a:ext>
            </a:extLst>
          </p:cNvPr>
          <p:cNvSpPr>
            <a:spLocks noGrp="1"/>
          </p:cNvSpPr>
          <p:nvPr>
            <p:ph type="body" sz="half" idx="2"/>
          </p:nvPr>
        </p:nvSpPr>
        <p:spPr>
          <a:xfrm>
            <a:off x="482600" y="3408254"/>
            <a:ext cx="5189963" cy="2470031"/>
          </a:xfrm>
        </p:spPr>
        <p:txBody>
          <a:bodyPr vert="horz" lIns="91440" tIns="45720" rIns="91440" bIns="45720" rtlCol="0">
            <a:normAutofit/>
          </a:bodyPr>
          <a:lstStyle/>
          <a:p>
            <a:r>
              <a:rPr lang="en-US" b="1" dirty="0">
                <a:solidFill>
                  <a:schemeClr val="accent2">
                    <a:lumMod val="75000"/>
                  </a:schemeClr>
                </a:solidFill>
              </a:rPr>
              <a:t>Meat</a:t>
            </a:r>
            <a:r>
              <a:rPr lang="en-US" dirty="0">
                <a:solidFill>
                  <a:schemeClr val="accent2">
                    <a:lumMod val="75000"/>
                  </a:schemeClr>
                </a:solidFill>
              </a:rPr>
              <a:t> and </a:t>
            </a:r>
            <a:r>
              <a:rPr lang="en-US" b="1" dirty="0">
                <a:solidFill>
                  <a:schemeClr val="accent2">
                    <a:lumMod val="75000"/>
                  </a:schemeClr>
                </a:solidFill>
              </a:rPr>
              <a:t>Fresh Fruits </a:t>
            </a:r>
            <a:r>
              <a:rPr lang="en-US" dirty="0">
                <a:solidFill>
                  <a:schemeClr val="accent2">
                    <a:lumMod val="75000"/>
                  </a:schemeClr>
                </a:solidFill>
              </a:rPr>
              <a:t>weightage is the highest in the Food  and Beverages component</a:t>
            </a:r>
          </a:p>
        </p:txBody>
      </p:sp>
      <p:graphicFrame>
        <p:nvGraphicFramePr>
          <p:cNvPr id="2" name="Object 1">
            <a:extLst>
              <a:ext uri="{FF2B5EF4-FFF2-40B4-BE49-F238E27FC236}">
                <a16:creationId xmlns:a16="http://schemas.microsoft.com/office/drawing/2014/main" id="{96AE8445-C2E0-EA8C-C00A-6A87201713E8}"/>
              </a:ext>
            </a:extLst>
          </p:cNvPr>
          <p:cNvGraphicFramePr>
            <a:graphicFrameLocks noChangeAspect="1"/>
          </p:cNvGraphicFramePr>
          <p:nvPr>
            <p:extLst>
              <p:ext uri="{D42A27DB-BD31-4B8C-83A1-F6EECF244321}">
                <p14:modId xmlns:p14="http://schemas.microsoft.com/office/powerpoint/2010/main" val="3986404101"/>
              </p:ext>
            </p:extLst>
          </p:nvPr>
        </p:nvGraphicFramePr>
        <p:xfrm>
          <a:off x="4046709" y="5351687"/>
          <a:ext cx="2714625" cy="514350"/>
        </p:xfrm>
        <a:graphic>
          <a:graphicData uri="http://schemas.openxmlformats.org/presentationml/2006/ole">
            <mc:AlternateContent xmlns:mc="http://schemas.openxmlformats.org/markup-compatibility/2006">
              <mc:Choice xmlns:v="urn:schemas-microsoft-com:vml" Requires="v">
                <p:oleObj name="Packager Shell Object" showAsIcon="1" r:id="rId3" imgW="2714711" imgH="514350" progId="Package">
                  <p:embed/>
                </p:oleObj>
              </mc:Choice>
              <mc:Fallback>
                <p:oleObj name="Packager Shell Object" showAsIcon="1" r:id="rId3" imgW="2714711" imgH="514350" progId="Package">
                  <p:embed/>
                  <p:pic>
                    <p:nvPicPr>
                      <p:cNvPr id="2" name="Object 1">
                        <a:extLst>
                          <a:ext uri="{FF2B5EF4-FFF2-40B4-BE49-F238E27FC236}">
                            <a16:creationId xmlns:a16="http://schemas.microsoft.com/office/drawing/2014/main" id="{96AE8445-C2E0-EA8C-C00A-6A87201713E8}"/>
                          </a:ext>
                        </a:extLst>
                      </p:cNvPr>
                      <p:cNvPicPr/>
                      <p:nvPr/>
                    </p:nvPicPr>
                    <p:blipFill>
                      <a:blip r:embed="rId4"/>
                      <a:stretch>
                        <a:fillRect/>
                      </a:stretch>
                    </p:blipFill>
                    <p:spPr>
                      <a:xfrm>
                        <a:off x="4046709" y="5351687"/>
                        <a:ext cx="2714625" cy="514350"/>
                      </a:xfrm>
                      <a:prstGeom prst="rect">
                        <a:avLst/>
                      </a:prstGeom>
                    </p:spPr>
                  </p:pic>
                </p:oleObj>
              </mc:Fallback>
            </mc:AlternateContent>
          </a:graphicData>
        </a:graphic>
      </p:graphicFrame>
    </p:spTree>
    <p:extLst>
      <p:ext uri="{BB962C8B-B14F-4D97-AF65-F5344CB8AC3E}">
        <p14:creationId xmlns:p14="http://schemas.microsoft.com/office/powerpoint/2010/main" val="4203008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A graph with blue dots&#10;&#10;Description automatically generated">
            <a:extLst>
              <a:ext uri="{FF2B5EF4-FFF2-40B4-BE49-F238E27FC236}">
                <a16:creationId xmlns:a16="http://schemas.microsoft.com/office/drawing/2014/main" id="{A392C478-194B-8AE5-7FEE-06F31ECAB777}"/>
              </a:ext>
            </a:extLst>
          </p:cNvPr>
          <p:cNvPicPr>
            <a:picLocks noGrp="1" noChangeAspect="1"/>
          </p:cNvPicPr>
          <p:nvPr/>
        </p:nvPicPr>
        <p:blipFill>
          <a:blip r:embed="rId2"/>
          <a:stretch>
            <a:fillRect/>
          </a:stretch>
        </p:blipFill>
        <p:spPr>
          <a:xfrm>
            <a:off x="5186765" y="1986992"/>
            <a:ext cx="5695526" cy="3161015"/>
          </a:xfrm>
          <a:prstGeom prst="rect">
            <a:avLst/>
          </a:prstGeom>
        </p:spPr>
      </p:pic>
      <p:sp>
        <p:nvSpPr>
          <p:cNvPr id="4" name="TextBox 3">
            <a:extLst>
              <a:ext uri="{FF2B5EF4-FFF2-40B4-BE49-F238E27FC236}">
                <a16:creationId xmlns:a16="http://schemas.microsoft.com/office/drawing/2014/main" id="{AC99B0EF-E359-4AC9-745D-494A0F964DCB}"/>
              </a:ext>
            </a:extLst>
          </p:cNvPr>
          <p:cNvSpPr txBox="1"/>
          <p:nvPr/>
        </p:nvSpPr>
        <p:spPr>
          <a:xfrm>
            <a:off x="2636520" y="1170955"/>
            <a:ext cx="6096000" cy="461665"/>
          </a:xfrm>
          <a:prstGeom prst="rect">
            <a:avLst/>
          </a:prstGeom>
          <a:noFill/>
        </p:spPr>
        <p:txBody>
          <a:bodyPr wrap="square">
            <a:spAutoFit/>
          </a:bodyPr>
          <a:lstStyle/>
          <a:p>
            <a:pPr algn="ctr"/>
            <a:r>
              <a:rPr lang="en-US" sz="2400" b="1" dirty="0">
                <a:solidFill>
                  <a:schemeClr val="accent2">
                    <a:lumMod val="75000"/>
                  </a:schemeClr>
                </a:solidFill>
              </a:rPr>
              <a:t>Global Food Prices vs Inflation</a:t>
            </a:r>
          </a:p>
        </p:txBody>
      </p:sp>
      <p:sp>
        <p:nvSpPr>
          <p:cNvPr id="6" name="TextBox 5">
            <a:extLst>
              <a:ext uri="{FF2B5EF4-FFF2-40B4-BE49-F238E27FC236}">
                <a16:creationId xmlns:a16="http://schemas.microsoft.com/office/drawing/2014/main" id="{1D799158-5726-70B9-C097-14633D4EFA61}"/>
              </a:ext>
            </a:extLst>
          </p:cNvPr>
          <p:cNvSpPr txBox="1"/>
          <p:nvPr/>
        </p:nvSpPr>
        <p:spPr>
          <a:xfrm>
            <a:off x="596646" y="3212884"/>
            <a:ext cx="4121658" cy="1477328"/>
          </a:xfrm>
          <a:prstGeom prst="rect">
            <a:avLst/>
          </a:prstGeom>
          <a:noFill/>
        </p:spPr>
        <p:txBody>
          <a:bodyPr wrap="square">
            <a:spAutoFit/>
          </a:bodyPr>
          <a:lstStyle/>
          <a:p>
            <a:r>
              <a:rPr lang="en-US" dirty="0"/>
              <a:t>Positive correlation exists between the  Food Price Index and Inflation between 2010-2023.  Looking into the outliers shows the increase in Food Prices as inflation has gone up overtime.</a:t>
            </a:r>
          </a:p>
        </p:txBody>
      </p:sp>
    </p:spTree>
    <p:extLst>
      <p:ext uri="{BB962C8B-B14F-4D97-AF65-F5344CB8AC3E}">
        <p14:creationId xmlns:p14="http://schemas.microsoft.com/office/powerpoint/2010/main" val="418103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and blue lines&#10;&#10;Description automatically generated">
            <a:extLst>
              <a:ext uri="{FF2B5EF4-FFF2-40B4-BE49-F238E27FC236}">
                <a16:creationId xmlns:a16="http://schemas.microsoft.com/office/drawing/2014/main" id="{5B4355A8-B9B7-72C2-256E-1C5424FCB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4" y="772998"/>
            <a:ext cx="10053498" cy="4769963"/>
          </a:xfrm>
          <a:prstGeom prst="rect">
            <a:avLst/>
          </a:prstGeom>
        </p:spPr>
      </p:pic>
    </p:spTree>
    <p:extLst>
      <p:ext uri="{BB962C8B-B14F-4D97-AF65-F5344CB8AC3E}">
        <p14:creationId xmlns:p14="http://schemas.microsoft.com/office/powerpoint/2010/main" val="133679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red line&#10;&#10;Description automatically generated">
            <a:extLst>
              <a:ext uri="{FF2B5EF4-FFF2-40B4-BE49-F238E27FC236}">
                <a16:creationId xmlns:a16="http://schemas.microsoft.com/office/drawing/2014/main" id="{5DE996ED-D3FE-D597-A664-060D8D1AF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729" y="518475"/>
            <a:ext cx="6147305" cy="5571241"/>
          </a:xfrm>
          <a:prstGeom prst="rect">
            <a:avLst/>
          </a:prstGeom>
        </p:spPr>
      </p:pic>
      <p:sp>
        <p:nvSpPr>
          <p:cNvPr id="5" name="TextBox 4">
            <a:extLst>
              <a:ext uri="{FF2B5EF4-FFF2-40B4-BE49-F238E27FC236}">
                <a16:creationId xmlns:a16="http://schemas.microsoft.com/office/drawing/2014/main" id="{6087291E-30AB-4E60-0266-4AFC76199109}"/>
              </a:ext>
            </a:extLst>
          </p:cNvPr>
          <p:cNvSpPr txBox="1"/>
          <p:nvPr/>
        </p:nvSpPr>
        <p:spPr>
          <a:xfrm>
            <a:off x="276583" y="2112834"/>
            <a:ext cx="4139969" cy="1569660"/>
          </a:xfrm>
          <a:prstGeom prst="rect">
            <a:avLst/>
          </a:prstGeom>
          <a:noFill/>
        </p:spPr>
        <p:txBody>
          <a:bodyPr wrap="square">
            <a:spAutoFit/>
          </a:bodyPr>
          <a:lstStyle/>
          <a:p>
            <a:r>
              <a:rPr lang="en-US" sz="2400" dirty="0">
                <a:solidFill>
                  <a:schemeClr val="accent2">
                    <a:lumMod val="75000"/>
                  </a:schemeClr>
                </a:solidFill>
              </a:rPr>
              <a:t>Correlation between Co2 emission and Agriculture Value Added % Change over the years is </a:t>
            </a:r>
            <a:r>
              <a:rPr lang="en-US" sz="2400" b="0" i="0" dirty="0">
                <a:solidFill>
                  <a:schemeClr val="accent2">
                    <a:lumMod val="75000"/>
                  </a:schemeClr>
                </a:solidFill>
                <a:effectLst/>
                <a:latin typeface="Monaco"/>
              </a:rPr>
              <a:t>-</a:t>
            </a:r>
            <a:r>
              <a:rPr lang="en-US" sz="2400" b="0" i="0" dirty="0">
                <a:solidFill>
                  <a:srgbClr val="C00000"/>
                </a:solidFill>
                <a:effectLst/>
                <a:latin typeface="Monaco"/>
              </a:rPr>
              <a:t>0.23</a:t>
            </a:r>
            <a:endParaRPr lang="en-US" sz="2400" dirty="0">
              <a:solidFill>
                <a:srgbClr val="C00000"/>
              </a:solidFill>
            </a:endParaRPr>
          </a:p>
        </p:txBody>
      </p:sp>
    </p:spTree>
    <p:extLst>
      <p:ext uri="{BB962C8B-B14F-4D97-AF65-F5344CB8AC3E}">
        <p14:creationId xmlns:p14="http://schemas.microsoft.com/office/powerpoint/2010/main" val="112413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price of a stock market&#10;&#10;Description automatically generated">
            <a:extLst>
              <a:ext uri="{FF2B5EF4-FFF2-40B4-BE49-F238E27FC236}">
                <a16:creationId xmlns:a16="http://schemas.microsoft.com/office/drawing/2014/main" id="{F1884761-4B33-BBD6-6CCA-294E318A1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1714500"/>
            <a:ext cx="10325100" cy="3429000"/>
          </a:xfrm>
          <a:prstGeom prst="rect">
            <a:avLst/>
          </a:prstGeom>
        </p:spPr>
      </p:pic>
      <p:sp>
        <p:nvSpPr>
          <p:cNvPr id="4" name="TextBox 3">
            <a:extLst>
              <a:ext uri="{FF2B5EF4-FFF2-40B4-BE49-F238E27FC236}">
                <a16:creationId xmlns:a16="http://schemas.microsoft.com/office/drawing/2014/main" id="{2CC0DE7F-11D9-5DA4-9204-F753AEA74F97}"/>
              </a:ext>
            </a:extLst>
          </p:cNvPr>
          <p:cNvSpPr txBox="1"/>
          <p:nvPr/>
        </p:nvSpPr>
        <p:spPr>
          <a:xfrm>
            <a:off x="2258197" y="1146904"/>
            <a:ext cx="7896225" cy="461665"/>
          </a:xfrm>
          <a:prstGeom prst="rect">
            <a:avLst/>
          </a:prstGeom>
          <a:noFill/>
        </p:spPr>
        <p:txBody>
          <a:bodyPr wrap="square">
            <a:spAutoFit/>
          </a:bodyPr>
          <a:lstStyle/>
          <a:p>
            <a:pPr algn="ctr"/>
            <a:r>
              <a:rPr lang="en-US" sz="2400" b="1" dirty="0">
                <a:solidFill>
                  <a:schemeClr val="accent2">
                    <a:lumMod val="75000"/>
                  </a:schemeClr>
                </a:solidFill>
              </a:rPr>
              <a:t>Average Inflation Rate Change for all Urban Customers</a:t>
            </a:r>
          </a:p>
        </p:txBody>
      </p:sp>
      <p:graphicFrame>
        <p:nvGraphicFramePr>
          <p:cNvPr id="5" name="Object 4">
            <a:extLst>
              <a:ext uri="{FF2B5EF4-FFF2-40B4-BE49-F238E27FC236}">
                <a16:creationId xmlns:a16="http://schemas.microsoft.com/office/drawing/2014/main" id="{631B7C3B-B13E-E808-0FCE-F94BE04667E5}"/>
              </a:ext>
            </a:extLst>
          </p:cNvPr>
          <p:cNvGraphicFramePr>
            <a:graphicFrameLocks noChangeAspect="1"/>
          </p:cNvGraphicFramePr>
          <p:nvPr>
            <p:extLst>
              <p:ext uri="{D42A27DB-BD31-4B8C-83A1-F6EECF244321}">
                <p14:modId xmlns:p14="http://schemas.microsoft.com/office/powerpoint/2010/main" val="1645150500"/>
              </p:ext>
            </p:extLst>
          </p:nvPr>
        </p:nvGraphicFramePr>
        <p:xfrm>
          <a:off x="7793355" y="5143500"/>
          <a:ext cx="2457450" cy="514350"/>
        </p:xfrm>
        <a:graphic>
          <a:graphicData uri="http://schemas.openxmlformats.org/presentationml/2006/ole">
            <mc:AlternateContent xmlns:mc="http://schemas.openxmlformats.org/markup-compatibility/2006">
              <mc:Choice xmlns:v="urn:schemas-microsoft-com:vml" Requires="v">
                <p:oleObj name="Packager Shell Object" showAsIcon="1" r:id="rId3" imgW="2457393" imgH="514350" progId="Package">
                  <p:embed/>
                </p:oleObj>
              </mc:Choice>
              <mc:Fallback>
                <p:oleObj name="Packager Shell Object" showAsIcon="1" r:id="rId3" imgW="2457393" imgH="514350" progId="Package">
                  <p:embed/>
                  <p:pic>
                    <p:nvPicPr>
                      <p:cNvPr id="5" name="Object 4">
                        <a:extLst>
                          <a:ext uri="{FF2B5EF4-FFF2-40B4-BE49-F238E27FC236}">
                            <a16:creationId xmlns:a16="http://schemas.microsoft.com/office/drawing/2014/main" id="{631B7C3B-B13E-E808-0FCE-F94BE04667E5}"/>
                          </a:ext>
                        </a:extLst>
                      </p:cNvPr>
                      <p:cNvPicPr/>
                      <p:nvPr/>
                    </p:nvPicPr>
                    <p:blipFill>
                      <a:blip r:embed="rId4"/>
                      <a:stretch>
                        <a:fillRect/>
                      </a:stretch>
                    </p:blipFill>
                    <p:spPr>
                      <a:xfrm>
                        <a:off x="7793355" y="5143500"/>
                        <a:ext cx="2457450" cy="514350"/>
                      </a:xfrm>
                      <a:prstGeom prst="rect">
                        <a:avLst/>
                      </a:prstGeom>
                    </p:spPr>
                  </p:pic>
                </p:oleObj>
              </mc:Fallback>
            </mc:AlternateContent>
          </a:graphicData>
        </a:graphic>
      </p:graphicFrame>
    </p:spTree>
    <p:extLst>
      <p:ext uri="{BB962C8B-B14F-4D97-AF65-F5344CB8AC3E}">
        <p14:creationId xmlns:p14="http://schemas.microsoft.com/office/powerpoint/2010/main" val="2168101395"/>
      </p:ext>
    </p:extLst>
  </p:cSld>
  <p:clrMapOvr>
    <a:masterClrMapping/>
  </p:clrMapOvr>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1910</TotalTime>
  <Words>1055</Words>
  <Application>Microsoft Office PowerPoint</Application>
  <PresentationFormat>Widescreen</PresentationFormat>
  <Paragraphs>89</Paragraphs>
  <Slides>26</Slides>
  <Notes>13</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42" baseType="lpstr">
      <vt:lpstr>Aptos</vt:lpstr>
      <vt:lpstr>Arial</vt:lpstr>
      <vt:lpstr>Corbel</vt:lpstr>
      <vt:lpstr>Euphemia</vt:lpstr>
      <vt:lpstr>Helvetica Neue</vt:lpstr>
      <vt:lpstr>IBM Plex Serif</vt:lpstr>
      <vt:lpstr>Lucida Sans</vt:lpstr>
      <vt:lpstr>Monaco</vt:lpstr>
      <vt:lpstr>Plantagenet Cherokee</vt:lpstr>
      <vt:lpstr>Roboto Condensed</vt:lpstr>
      <vt:lpstr>SegoeUIVariable</vt:lpstr>
      <vt:lpstr>Trebuchet MS</vt:lpstr>
      <vt:lpstr>Wingdings</vt:lpstr>
      <vt:lpstr>Academic Literature 16x9</vt:lpstr>
      <vt:lpstr>Basis</vt:lpstr>
      <vt:lpstr>Package</vt:lpstr>
      <vt:lpstr>Inflation Dynamics in the US</vt:lpstr>
      <vt:lpstr>Agenda</vt:lpstr>
      <vt:lpstr>Let’s talk about Inflation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Inflation</dc:title>
  <dc:creator>bonyshree bose</dc:creator>
  <cp:lastModifiedBy>bonyshree bose</cp:lastModifiedBy>
  <cp:revision>8</cp:revision>
  <dcterms:created xsi:type="dcterms:W3CDTF">2024-08-12T21:34:33Z</dcterms:created>
  <dcterms:modified xsi:type="dcterms:W3CDTF">2024-08-14T05:43:53Z</dcterms:modified>
</cp:coreProperties>
</file>